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02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24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2" name="Object 4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9661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95585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6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9353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25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14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046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94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841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73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85345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32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227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812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02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92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7817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77153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612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510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0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30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203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36588" y="1298592"/>
          <a:ext cx="7872412" cy="4559300"/>
        </p:xfrm>
        <a:graphic>
          <a:graphicData uri="http://schemas.openxmlformats.org/presentationml/2006/ole">
            <p:oleObj spid="_x0000_s171009" name="文档" r:id="rId3" imgW="7948042" imgH="45618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36588" y="852488"/>
          <a:ext cx="7872412" cy="5154612"/>
        </p:xfrm>
        <a:graphic>
          <a:graphicData uri="http://schemas.openxmlformats.org/presentationml/2006/ole">
            <p:oleObj spid="_x0000_s169985" name="文档" r:id="rId3" imgW="7948042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67937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09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69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58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48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38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28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61793" name="文档" r:id="rId3" imgW="7814740" imgH="41915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07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5872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576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156673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56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46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25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15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05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95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84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9" name="Object 3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745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146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64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54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43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6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23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1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21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548</TotalTime>
  <Words>0</Words>
  <Application>Microsoft Office PowerPoint</Application>
  <PresentationFormat>全屏显示(4:3)</PresentationFormat>
  <Paragraphs>0</Paragraphs>
  <Slides>64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2017-07-05T01:00:20Z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