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8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6" r:id="rId51"/>
    <p:sldId id="305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2803525"/>
            <a:ext cx="719455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024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26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2290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331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4338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638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95352" y="2635250"/>
          <a:ext cx="7805738" cy="1585913"/>
        </p:xfrm>
        <a:graphic>
          <a:graphicData uri="http://schemas.openxmlformats.org/presentationml/2006/ole">
            <p:oleObj spid="_x0000_s174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84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4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0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048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50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253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3554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457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60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662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765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8674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969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07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072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174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277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379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481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057275"/>
          <a:ext cx="7805738" cy="4745038"/>
        </p:xfrm>
        <a:graphic>
          <a:graphicData uri="http://schemas.openxmlformats.org/presentationml/2006/ole">
            <p:oleObj spid="_x0000_s35842" name="文档" r:id="rId3" imgW="7814740" imgH="474773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789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891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4098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993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198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301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403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505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47106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4813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49154" name="文档" r:id="rId3" imgW="7814740" imgH="256675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1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017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120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222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325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427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529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632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734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837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939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6146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04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14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246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3490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45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553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656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17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21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488</TotalTime>
  <Words>0</Words>
  <Application>Microsoft Office PowerPoint</Application>
  <PresentationFormat>全屏显示(4:3)</PresentationFormat>
  <Paragraphs>0</Paragraphs>
  <Slides>66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66</vt:i4>
      </vt:variant>
    </vt:vector>
  </HeadingPairs>
  <TitlesOfParts>
    <vt:vector size="6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description>历史备课大师【全免费】</dc:description>
  <cp:lastModifiedBy>liuhuan</cp:lastModifiedBy>
  <cp:revision>历史备课大师【全免费】</cp:revision>
  <dcterms:modified xsi:type="dcterms:W3CDTF">2017-07-05T01:44:25Z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