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024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035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137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240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342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44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547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36588" y="754063"/>
          <a:ext cx="7872412" cy="5351462"/>
        </p:xfrm>
        <a:graphic>
          <a:graphicData uri="http://schemas.openxmlformats.org/presentationml/2006/ole">
            <p:oleObj spid="_x0000_s106498" name="文档" r:id="rId3" imgW="7948042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752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854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95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126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05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161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26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36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469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571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67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77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87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1981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2290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353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25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914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904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94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84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739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636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53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3314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43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8329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8227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8124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8022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920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817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7715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33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536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638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74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18434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05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4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5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355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457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60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62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765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867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969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07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17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27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37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48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44525" y="1452563"/>
          <a:ext cx="7856538" cy="3952875"/>
        </p:xfrm>
        <a:graphic>
          <a:graphicData uri="http://schemas.openxmlformats.org/presentationml/2006/ole">
            <p:oleObj spid="_x0000_s35842" name="文档" r:id="rId3" imgW="7913096" imgH="39549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44525" y="1947863"/>
          <a:ext cx="7856538" cy="2960687"/>
        </p:xfrm>
        <a:graphic>
          <a:graphicData uri="http://schemas.openxmlformats.org/presentationml/2006/ole">
            <p:oleObj spid="_x0000_s36866" name="文档" r:id="rId3" imgW="7913096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758825"/>
          <a:ext cx="7805738" cy="5340350"/>
        </p:xfrm>
        <a:graphic>
          <a:graphicData uri="http://schemas.openxmlformats.org/presentationml/2006/ole">
            <p:oleObj spid="_x0000_s37890" name="文档" r:id="rId3" imgW="7814740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09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99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19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30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40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50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60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710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91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1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017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51202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222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32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427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529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63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734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83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93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146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041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14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246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349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45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553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656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75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86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96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17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03250" y="989032"/>
          <a:ext cx="7939088" cy="5154612"/>
        </p:xfrm>
        <a:graphic>
          <a:graphicData uri="http://schemas.openxmlformats.org/presentationml/2006/ole">
            <p:oleObj spid="_x0000_s70658" name="文档" r:id="rId3" imgW="8062250" imgH="52754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71682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9200" y="1852613"/>
            <a:ext cx="4164013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373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475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577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680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782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88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987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8089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81922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294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39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8499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601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8704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88066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90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921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011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113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21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31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421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523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625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728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830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933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493</TotalTime>
  <Words>0</Words>
  <Application>Microsoft Office PowerPoint</Application>
  <PresentationFormat>全屏显示(4:3)</PresentationFormat>
  <Paragraphs>0</Paragraphs>
  <Slides>137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137</vt:i4>
      </vt:variant>
    </vt:vector>
  </HeadingPairs>
  <TitlesOfParts>
    <vt:vector size="139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2017-07-05T02:05:15Z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