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448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7" r:id="rId52"/>
    <p:sldId id="306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0242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26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29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331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4338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536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74688" y="1752600"/>
          <a:ext cx="7761287" cy="3330575"/>
        </p:xfrm>
        <a:graphic>
          <a:graphicData uri="http://schemas.openxmlformats.org/presentationml/2006/ole">
            <p:oleObj spid="_x0000_s16386" name="文档" r:id="rId3" imgW="7814740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741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843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945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2050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048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2530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355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457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560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662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354138"/>
          <a:ext cx="7805738" cy="4151312"/>
        </p:xfrm>
        <a:graphic>
          <a:graphicData uri="http://schemas.openxmlformats.org/presentationml/2006/ole">
            <p:oleObj spid="_x0000_s27650" name="文档" r:id="rId3" imgW="7805013" imgH="41505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0400" y="2933700"/>
          <a:ext cx="7824788" cy="990600"/>
        </p:xfrm>
        <a:graphic>
          <a:graphicData uri="http://schemas.openxmlformats.org/presentationml/2006/ole">
            <p:oleObj spid="_x0000_s28674" name="文档" r:id="rId3" imgW="7824108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969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07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072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174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277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379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481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584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36866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758825"/>
          <a:ext cx="7805738" cy="5340350"/>
        </p:xfrm>
        <a:graphic>
          <a:graphicData uri="http://schemas.openxmlformats.org/presentationml/2006/ole">
            <p:oleObj spid="_x0000_s37890" name="文档" r:id="rId3" imgW="7814740" imgH="53431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993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09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096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198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301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403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505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608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710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49154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017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12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51202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222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325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427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529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632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734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837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939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041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863620"/>
          <a:ext cx="7805738" cy="5351462"/>
        </p:xfrm>
        <a:graphic>
          <a:graphicData uri="http://schemas.openxmlformats.org/presentationml/2006/ole">
            <p:oleObj spid="_x0000_s6146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144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1995488"/>
          <a:ext cx="7805738" cy="2865437"/>
        </p:xfrm>
        <a:graphic>
          <a:graphicData uri="http://schemas.openxmlformats.org/presentationml/2006/ole">
            <p:oleObj spid="_x0000_s62466" name="文档" r:id="rId3" imgW="7805013" imgH="28657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34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451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553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6656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758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17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9218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489</TotalTime>
  <Words>0</Words>
  <Application>Microsoft Office PowerPoint</Application>
  <PresentationFormat>全屏显示(4:3)</PresentationFormat>
  <Paragraphs>0</Paragraphs>
  <Slides>66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68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description>历史备课大师【全免费】</dc:description>
  <cp:lastModifiedBy>liuhuan</cp:lastModifiedBy>
  <cp:revision>历史备课大师【全免费】</cp:revision>
  <dcterms:modified xsi:type="dcterms:W3CDTF">2017-07-05T02:34:28Z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