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5" r:id="rId40"/>
    <p:sldId id="294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8" r:id="rId53"/>
    <p:sldId id="307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8499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83969" name="文档" r:id="rId3" imgW="7814740" imgH="49588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5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82945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8192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7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80897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3" name="Object 1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79873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4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7884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77825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7680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7577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2050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475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2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7372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7270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71681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065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963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68609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6758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66561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65537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3074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3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64513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6348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246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61441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60417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59393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5836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734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56321" name="文档" r:id="rId3" imgW="7814740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09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529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324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222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120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017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915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4812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710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45057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5122" name="文档" r:id="rId3" imgW="7814740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403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669925" y="2146300"/>
          <a:ext cx="7805738" cy="2565400"/>
        </p:xfrm>
        <a:graphic>
          <a:graphicData uri="http://schemas.openxmlformats.org/presentationml/2006/ole">
            <p:oleObj spid="_x0000_s43009" name="文档" r:id="rId3" imgW="7814740" imgH="25667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669925" y="1571625"/>
          <a:ext cx="7805738" cy="3713163"/>
        </p:xfrm>
        <a:graphic>
          <a:graphicData uri="http://schemas.openxmlformats.org/presentationml/2006/ole">
            <p:oleObj spid="_x0000_s40961" name="文档" r:id="rId3" imgW="7805013" imgH="371289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198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993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891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8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788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686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5841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481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379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276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174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072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9697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8673" name="文档" r:id="rId3" imgW="7814740" imgH="27763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662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636588" y="2344738"/>
          <a:ext cx="7872412" cy="2168525"/>
        </p:xfrm>
        <a:graphic>
          <a:graphicData uri="http://schemas.openxmlformats.org/presentationml/2006/ole">
            <p:oleObj spid="_x0000_s25601" name="文档" r:id="rId3" imgW="7948042" imgH="21698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636588" y="2344738"/>
          <a:ext cx="7872412" cy="2168525"/>
        </p:xfrm>
        <a:graphic>
          <a:graphicData uri="http://schemas.openxmlformats.org/presentationml/2006/ole">
            <p:oleObj spid="_x0000_s24577" name="文档" r:id="rId3" imgW="7948042" imgH="21698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8" name="Object 4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8806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252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7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86017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488</TotalTime>
  <Words>0</Words>
  <Application>Microsoft Office PowerPoint</Application>
  <PresentationFormat>全屏显示(4:3)</PresentationFormat>
  <Paragraphs>0</Paragraphs>
  <Slides>71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3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description>历史备课大师【全免费】</dc:description>
  <cp:lastModifiedBy>liuhuan</cp:lastModifiedBy>
  <cp:revision>历史备课大师【全免费】</cp:revision>
  <dcterms:modified xsi:type="dcterms:W3CDTF">2017-07-05T02:41:21Z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