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7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6" r:id="rId51"/>
    <p:sldId id="305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7" r:id="rId62"/>
    <p:sldId id="316" r:id="rId63"/>
    <p:sldId id="318" r:id="rId64"/>
    <p:sldId id="319" r:id="rId65"/>
    <p:sldId id="320" r:id="rId6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208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0ACFE-C0DB-48BD-9D5D-5E8AD42EA759}" type="datetimeFigureOut">
              <a:rPr lang="zh-CN" altLang="en-US" smtClean="0"/>
              <a:pPr/>
              <a:t>2017-7-5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92959-C377-4ECE-A195-6BBC00C82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历史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(R-GZ）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02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2513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92513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1489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91489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0465" name="Object 1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190465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9441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89441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8417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88417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7393" name="Object 1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187393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6369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86369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5345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85345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21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84321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3297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83297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2050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2273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82273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1249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81249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22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9201" name="Object 1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179201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8177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78177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7153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77153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6129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76129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105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75105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81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74081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3057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73057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74688" y="2046288"/>
          <a:ext cx="7761287" cy="2754312"/>
        </p:xfrm>
        <a:graphic>
          <a:graphicData uri="http://schemas.openxmlformats.org/presentationml/2006/ole">
            <p:oleObj spid="_x0000_s3074" name="文档" r:id="rId3" imgW="7814740" imgH="27763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2033" name="Object 1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172033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1009" name="Object 1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171009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9985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69985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8961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68961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7937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67937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6913" name="Object 1"/>
          <p:cNvGraphicFramePr>
            <a:graphicFrameLocks noChangeAspect="1"/>
          </p:cNvGraphicFramePr>
          <p:nvPr/>
        </p:nvGraphicFramePr>
        <p:xfrm>
          <a:off x="593725" y="754063"/>
          <a:ext cx="7958138" cy="5351462"/>
        </p:xfrm>
        <a:graphic>
          <a:graphicData uri="http://schemas.openxmlformats.org/presentationml/2006/ole">
            <p:oleObj spid="_x0000_s166913" name="文档" r:id="rId3" imgW="8119534" imgH="5354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6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41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63841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2817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62817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4098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1793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61793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0769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60769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9745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59745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8721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58721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7697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57697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6673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56673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6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4625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54625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01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53601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2577" name="Object 1"/>
          <p:cNvGraphicFramePr>
            <a:graphicFrameLocks noChangeAspect="1"/>
          </p:cNvGraphicFramePr>
          <p:nvPr/>
        </p:nvGraphicFramePr>
        <p:xfrm>
          <a:off x="669925" y="2146300"/>
          <a:ext cx="7805738" cy="2565400"/>
        </p:xfrm>
        <a:graphic>
          <a:graphicData uri="http://schemas.openxmlformats.org/presentationml/2006/ole">
            <p:oleObj spid="_x0000_s152577" name="文档" r:id="rId3" imgW="7814740" imgH="256675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5122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529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50529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553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51553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505" name="Object 1"/>
          <p:cNvGraphicFramePr>
            <a:graphicFrameLocks noChangeAspect="1"/>
          </p:cNvGraphicFramePr>
          <p:nvPr/>
        </p:nvGraphicFramePr>
        <p:xfrm>
          <a:off x="644525" y="1638300"/>
          <a:ext cx="7856538" cy="3581400"/>
        </p:xfrm>
        <a:graphic>
          <a:graphicData uri="http://schemas.openxmlformats.org/presentationml/2006/ole">
            <p:oleObj spid="_x0000_s149505" name="文档" r:id="rId3" imgW="7855812" imgH="35807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481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48481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7457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47457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433" name="Object 1"/>
          <p:cNvGraphicFramePr>
            <a:graphicFrameLocks noChangeAspect="1"/>
          </p:cNvGraphicFramePr>
          <p:nvPr/>
        </p:nvGraphicFramePr>
        <p:xfrm>
          <a:off x="669925" y="2082810"/>
          <a:ext cx="7805738" cy="2774950"/>
        </p:xfrm>
        <a:graphic>
          <a:graphicData uri="http://schemas.openxmlformats.org/presentationml/2006/ole">
            <p:oleObj spid="_x0000_s146433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412" name="Object 4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145412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385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44385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61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43361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37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42337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6614" name="Object 6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196614" name="文档" r:id="rId3" imgW="7814740" imgH="5354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313" name="Object 1"/>
          <p:cNvGraphicFramePr>
            <a:graphicFrameLocks noChangeAspect="1"/>
          </p:cNvGraphicFramePr>
          <p:nvPr/>
        </p:nvGraphicFramePr>
        <p:xfrm>
          <a:off x="674688" y="1839913"/>
          <a:ext cx="7761287" cy="3146425"/>
        </p:xfrm>
        <a:graphic>
          <a:graphicData uri="http://schemas.openxmlformats.org/presentationml/2006/ole">
            <p:oleObj spid="_x0000_s141313" name="文档" r:id="rId3" imgW="7814740" imgH="317368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9265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39265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0289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40289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8241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38241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217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37217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193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36193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61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94561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58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3537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93537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C7EDCC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487</TotalTime>
  <Words>0</Words>
  <Application>Microsoft Office PowerPoint</Application>
  <PresentationFormat>全屏显示(4:3)</PresentationFormat>
  <Paragraphs>0</Paragraphs>
  <Slides>65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65</vt:i4>
      </vt:variant>
    </vt:vector>
  </HeadingPairs>
  <TitlesOfParts>
    <vt:vector size="67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description>历史备课大师【全免费】</dc:description>
  <cp:lastModifiedBy>liuhuan</cp:lastModifiedBy>
  <cp:revision>历史备课大师【全免费】</cp:revision>
  <dcterms:modified xsi:type="dcterms:W3CDTF">2017-07-05T02:47:19Z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历史备课大师【全免费】</vt:lpwstr>
  </property>
</Properties>
</file>