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0" y="2705100"/>
            <a:ext cx="7656513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921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024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126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2290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331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14338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536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16386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7410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843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05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945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048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1506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253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24578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5602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66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27650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28674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3074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969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072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174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277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33794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34818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584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686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789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57225" y="754063"/>
          <a:ext cx="7831138" cy="5351462"/>
        </p:xfrm>
        <a:graphic>
          <a:graphicData uri="http://schemas.openxmlformats.org/presentationml/2006/ole">
            <p:oleObj spid="_x0000_s38914" name="文档" r:id="rId3" imgW="7868421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09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096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198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301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403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505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46082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710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813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5122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50178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51202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9925" y="1550988"/>
          <a:ext cx="7805738" cy="3754437"/>
        </p:xfrm>
        <a:graphic>
          <a:graphicData uri="http://schemas.openxmlformats.org/presentationml/2006/ole">
            <p:oleObj spid="_x0000_s52226" name="文档" r:id="rId3" imgW="7814740" imgH="375647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325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427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529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632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734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837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71472" y="714356"/>
          <a:ext cx="7939088" cy="5351462"/>
        </p:xfrm>
        <a:graphic>
          <a:graphicData uri="http://schemas.openxmlformats.org/presentationml/2006/ole">
            <p:oleObj spid="_x0000_s6146" name="文档" r:id="rId3" imgW="8081344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939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60418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9353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9251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8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9148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9046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8944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8841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8739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69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86369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8534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17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488</TotalTime>
  <Words>0</Words>
  <Application>Microsoft Office PowerPoint</Application>
  <PresentationFormat>全屏显示(4:3)</PresentationFormat>
  <Paragraphs>0</Paragraphs>
  <Slides>70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2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description>历史备课大师【全免费】</dc:description>
  <cp:lastModifiedBy>liuhuan</cp:lastModifiedBy>
  <cp:revision>历史备课大师【全免费】</cp:revision>
  <dcterms:modified xsi:type="dcterms:W3CDTF">2017-07-05T03:18:13Z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