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2741613"/>
            <a:ext cx="8913813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921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126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9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31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433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3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3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43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150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53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5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457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560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62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765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86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92138" y="950913"/>
          <a:ext cx="7961312" cy="4956175"/>
        </p:xfrm>
        <a:graphic>
          <a:graphicData uri="http://schemas.openxmlformats.org/presentationml/2006/ole">
            <p:oleObj spid="_x0000_s3074" name="文档" r:id="rId3" imgW="7960652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07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74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277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7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481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584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68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789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891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409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99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95588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989032"/>
          <a:ext cx="7805738" cy="5154612"/>
        </p:xfrm>
        <a:graphic>
          <a:graphicData uri="http://schemas.openxmlformats.org/presentationml/2006/ole">
            <p:oleObj spid="_x0000_s193537" name="文档" r:id="rId3" imgW="7865539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148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0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94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84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739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03250" y="792182"/>
          <a:ext cx="7939088" cy="5351462"/>
        </p:xfrm>
        <a:graphic>
          <a:graphicData uri="http://schemas.openxmlformats.org/presentationml/2006/ole">
            <p:oleObj spid="_x0000_s5122" name="文档" r:id="rId3" imgW="8081344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6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53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43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8227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12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0225" name="文档" r:id="rId3" imgW="7814740" imgH="39661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781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71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61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51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740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305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20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10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169985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89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79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6691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58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648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63841" name="文档" r:id="rId3" imgW="7814740" imgH="35706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17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076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97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1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19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490</TotalTime>
  <Words>0</Words>
  <Application>Microsoft Office PowerPoint</Application>
  <PresentationFormat>全屏显示(4:3)</PresentationFormat>
  <Paragraphs>0</Paragraphs>
  <Slides>76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7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2017-07-05T03:38:27Z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