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2" r:id="rId55"/>
    <p:sldId id="313" r:id="rId56"/>
    <p:sldId id="314" r:id="rId57"/>
    <p:sldId id="315" r:id="rId58"/>
    <p:sldId id="316" r:id="rId59"/>
    <p:sldId id="317" r:id="rId60"/>
    <p:sldId id="318" r:id="rId61"/>
    <p:sldId id="319" r:id="rId62"/>
    <p:sldId id="320" r:id="rId63"/>
    <p:sldId id="321" r:id="rId64"/>
    <p:sldId id="322" r:id="rId65"/>
    <p:sldId id="323" r:id="rId66"/>
    <p:sldId id="324" r:id="rId67"/>
    <p:sldId id="325" r:id="rId68"/>
    <p:sldId id="326" r:id="rId69"/>
    <p:sldId id="327" r:id="rId70"/>
    <p:sldId id="328" r:id="rId7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20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2017-7-5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历史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(R-GZ）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02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9218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2536825"/>
          <a:ext cx="7805738" cy="1784350"/>
        </p:xfrm>
        <a:graphic>
          <a:graphicData uri="http://schemas.openxmlformats.org/presentationml/2006/ole">
            <p:oleObj spid="_x0000_s10242" name="文档" r:id="rId3" imgW="7805013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11266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2290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13314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433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9444" name="Object 4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189444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8417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88417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7393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87393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6369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86369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2050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346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85346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21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84321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3297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83297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2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1249" name="Object 1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181249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0225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80225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201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79201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8177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78177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153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77153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6129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76129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074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5" name="Object 1"/>
          <p:cNvGraphicFramePr>
            <a:graphicFrameLocks noChangeAspect="1"/>
          </p:cNvGraphicFramePr>
          <p:nvPr/>
        </p:nvGraphicFramePr>
        <p:xfrm>
          <a:off x="669925" y="989032"/>
          <a:ext cx="7805738" cy="5154612"/>
        </p:xfrm>
        <a:graphic>
          <a:graphicData uri="http://schemas.openxmlformats.org/presentationml/2006/ole">
            <p:oleObj spid="_x0000_s175105" name="文档" r:id="rId3" imgW="7814740" imgH="51572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3057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73057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033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72033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1009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71009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9985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69985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8961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68961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7937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67937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6913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66913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5889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65889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865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64865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4098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41" name="Object 1"/>
          <p:cNvGraphicFramePr>
            <a:graphicFrameLocks noChangeAspect="1"/>
          </p:cNvGraphicFramePr>
          <p:nvPr/>
        </p:nvGraphicFramePr>
        <p:xfrm>
          <a:off x="669925" y="863620"/>
          <a:ext cx="7805738" cy="5351462"/>
        </p:xfrm>
        <a:graphic>
          <a:graphicData uri="http://schemas.openxmlformats.org/presentationml/2006/ole">
            <p:oleObj spid="_x0000_s163841" name="文档" r:id="rId3" imgW="7814740" imgH="5354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7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0769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60769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745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59745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8721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58721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697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57697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6673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56673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5649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55649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4625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54625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1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53601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5122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553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151553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29" name="Object 1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150529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5" name="Object 1"/>
          <p:cNvGraphicFramePr>
            <a:graphicFrameLocks noChangeAspect="1"/>
          </p:cNvGraphicFramePr>
          <p:nvPr/>
        </p:nvGraphicFramePr>
        <p:xfrm>
          <a:off x="669925" y="1550988"/>
          <a:ext cx="7805738" cy="3754437"/>
        </p:xfrm>
        <a:graphic>
          <a:graphicData uri="http://schemas.openxmlformats.org/presentationml/2006/ole">
            <p:oleObj spid="_x0000_s149505" name="文档" r:id="rId3" imgW="7814740" imgH="375647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457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47457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33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46433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409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45409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385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44385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61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43361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7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42337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03250" y="754063"/>
          <a:ext cx="7939088" cy="5351462"/>
        </p:xfrm>
        <a:graphic>
          <a:graphicData uri="http://schemas.openxmlformats.org/presentationml/2006/ole">
            <p:oleObj spid="_x0000_s6146" name="文档" r:id="rId3" imgW="8081344" imgH="5354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3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41313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289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40289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265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39265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1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38241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17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37217" name="文档" r:id="rId3" imgW="7814740" imgH="357061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3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36193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169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35169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145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34145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21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33121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097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32097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3" name="Object 1"/>
          <p:cNvGraphicFramePr>
            <a:graphicFrameLocks noChangeAspect="1"/>
          </p:cNvGraphicFramePr>
          <p:nvPr/>
        </p:nvGraphicFramePr>
        <p:xfrm>
          <a:off x="695352" y="852488"/>
          <a:ext cx="7805738" cy="5154612"/>
        </p:xfrm>
        <a:graphic>
          <a:graphicData uri="http://schemas.openxmlformats.org/presentationml/2006/ole">
            <p:oleObj spid="_x0000_s131073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7170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C7EDCC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612</TotalTime>
  <Words>0</Words>
  <Application>Microsoft Office PowerPoint</Application>
  <PresentationFormat>全屏显示(4:3)</PresentationFormat>
  <Paragraphs>0</Paragraphs>
  <Slides>70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72" baseType="lpstr">
      <vt:lpstr>流畅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description>历史备课大师【全免费】</dc:description>
  <cp:lastModifiedBy>liuhuan</cp:lastModifiedBy>
  <cp:revision>历史备课大师【全免费】</cp:revision>
  <dcterms:modified xsi:type="dcterms:W3CDTF">2017-07-05T05:49:34Z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