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21.xml" ContentType="application/vnd.openxmlformats-officedocument.presentationml.slide+xml"/>
  <Override PartName="/ppt/slides/slide130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13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0242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0854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0752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49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0649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0547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44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0444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0342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0240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7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0137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35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0035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2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9932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11266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0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9830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28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9728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9625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9523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0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9420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9318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9216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9113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9011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08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8908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229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5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88065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4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8704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8601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8499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8396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8294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8192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714348" y="1142984"/>
          <a:ext cx="7761287" cy="5116512"/>
        </p:xfrm>
        <a:graphic>
          <a:graphicData uri="http://schemas.openxmlformats.org/presentationml/2006/ole">
            <p:oleObj spid="_x0000_s80897" name="文档" r:id="rId3" imgW="7814740" imgH="51572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7987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4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7884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3314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7782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9661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5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9558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9456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7" name="Object 1"/>
          <p:cNvGraphicFramePr>
            <a:graphicFrameLocks noChangeAspect="1"/>
          </p:cNvGraphicFramePr>
          <p:nvPr/>
        </p:nvGraphicFramePr>
        <p:xfrm>
          <a:off x="669925" y="2051573"/>
          <a:ext cx="7805738" cy="2774950"/>
        </p:xfrm>
        <a:graphic>
          <a:graphicData uri="http://schemas.openxmlformats.org/presentationml/2006/ole">
            <p:oleObj spid="_x0000_s19353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9251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89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91489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1344613"/>
          <a:ext cx="7805738" cy="4168775"/>
        </p:xfrm>
        <a:graphic>
          <a:graphicData uri="http://schemas.openxmlformats.org/presentationml/2006/ole">
            <p:oleObj spid="_x0000_s2050" name="文档" r:id="rId3" imgW="7805013" imgH="41685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9046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7" name="Object 1"/>
          <p:cNvGraphicFramePr>
            <a:graphicFrameLocks noChangeAspect="1"/>
          </p:cNvGraphicFramePr>
          <p:nvPr/>
        </p:nvGraphicFramePr>
        <p:xfrm>
          <a:off x="669925" y="906463"/>
          <a:ext cx="7805738" cy="5046662"/>
        </p:xfrm>
        <a:graphic>
          <a:graphicData uri="http://schemas.openxmlformats.org/presentationml/2006/ole">
            <p:oleObj spid="_x0000_s188417" name="文档" r:id="rId3" imgW="7805013" imgH="50463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3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87393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6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8636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5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8534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1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84321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8329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8227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4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8124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075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5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80225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1" name="Object 1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179201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7817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3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77153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2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7612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5" name="Object 1"/>
          <p:cNvGraphicFramePr>
            <a:graphicFrameLocks noChangeAspect="1"/>
          </p:cNvGraphicFramePr>
          <p:nvPr/>
        </p:nvGraphicFramePr>
        <p:xfrm>
          <a:off x="669925" y="863620"/>
          <a:ext cx="7805738" cy="5351462"/>
        </p:xfrm>
        <a:graphic>
          <a:graphicData uri="http://schemas.openxmlformats.org/presentationml/2006/ole">
            <p:oleObj spid="_x0000_s175105" name="文档" r:id="rId3" imgW="7814740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7" name="Object 1"/>
          <p:cNvGraphicFramePr>
            <a:graphicFrameLocks noChangeAspect="1"/>
          </p:cNvGraphicFramePr>
          <p:nvPr/>
        </p:nvGraphicFramePr>
        <p:xfrm>
          <a:off x="669925" y="1995488"/>
          <a:ext cx="7805738" cy="2865437"/>
        </p:xfrm>
        <a:graphic>
          <a:graphicData uri="http://schemas.openxmlformats.org/presentationml/2006/ole">
            <p:oleObj spid="_x0000_s173057" name="文档" r:id="rId3" imgW="7805013" imgH="28657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7203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0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7100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4098" name="文档" r:id="rId3" imgW="7814740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6998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6896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6793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6691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8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6588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1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163841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6281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3" name="Object 1"/>
          <p:cNvGraphicFramePr>
            <a:graphicFrameLocks noChangeAspect="1"/>
          </p:cNvGraphicFramePr>
          <p:nvPr/>
        </p:nvGraphicFramePr>
        <p:xfrm>
          <a:off x="669925" y="2146300"/>
          <a:ext cx="7805738" cy="2565400"/>
        </p:xfrm>
        <a:graphic>
          <a:graphicData uri="http://schemas.openxmlformats.org/presentationml/2006/ole">
            <p:oleObj spid="_x0000_s161793" name="文档" r:id="rId3" imgW="7814740" imgH="25667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12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5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59745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5872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5769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5667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4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5564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5462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1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153601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5257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5155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5053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5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49505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4848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4745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3" name="Object 1"/>
          <p:cNvGraphicFramePr>
            <a:graphicFrameLocks noChangeAspect="1"/>
          </p:cNvGraphicFramePr>
          <p:nvPr/>
        </p:nvGraphicFramePr>
        <p:xfrm>
          <a:off x="644525" y="1439863"/>
          <a:ext cx="7856538" cy="3976687"/>
        </p:xfrm>
        <a:graphic>
          <a:graphicData uri="http://schemas.openxmlformats.org/presentationml/2006/ole">
            <p:oleObj spid="_x0000_s146433" name="文档" r:id="rId3" imgW="7855812" imgH="397727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0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4540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4438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4336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4233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3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141313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89" name="Object 1"/>
          <p:cNvGraphicFramePr>
            <a:graphicFrameLocks noChangeAspect="1"/>
          </p:cNvGraphicFramePr>
          <p:nvPr/>
        </p:nvGraphicFramePr>
        <p:xfrm>
          <a:off x="603250" y="989032"/>
          <a:ext cx="7939088" cy="5154612"/>
        </p:xfrm>
        <a:graphic>
          <a:graphicData uri="http://schemas.openxmlformats.org/presentationml/2006/ole">
            <p:oleObj spid="_x0000_s140289" name="文档" r:id="rId3" imgW="8062250" imgH="51572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7170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5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39265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1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38241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3721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3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36193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69" name="Object 1"/>
          <p:cNvGraphicFramePr>
            <a:graphicFrameLocks noChangeAspect="1"/>
          </p:cNvGraphicFramePr>
          <p:nvPr/>
        </p:nvGraphicFramePr>
        <p:xfrm>
          <a:off x="660400" y="1644650"/>
          <a:ext cx="7824788" cy="3568700"/>
        </p:xfrm>
        <a:graphic>
          <a:graphicData uri="http://schemas.openxmlformats.org/presentationml/2006/ole">
            <p:oleObj spid="_x0000_s135169" name="文档" r:id="rId3" imgW="7824108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5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34145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3312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7" name="Object 1"/>
          <p:cNvGraphicFramePr>
            <a:graphicFrameLocks noChangeAspect="1"/>
          </p:cNvGraphicFramePr>
          <p:nvPr/>
        </p:nvGraphicFramePr>
        <p:xfrm>
          <a:off x="660400" y="852488"/>
          <a:ext cx="7824788" cy="5154612"/>
        </p:xfrm>
        <a:graphic>
          <a:graphicData uri="http://schemas.openxmlformats.org/presentationml/2006/ole">
            <p:oleObj spid="_x0000_s132097" name="文档" r:id="rId3" imgW="7824108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3107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4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3004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8194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5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2902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2800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2697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3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25953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2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2492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2390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2288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2185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3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20833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80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1980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921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78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1878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76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1776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1673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13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15713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8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1468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66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1366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41" name="Object 1"/>
          <p:cNvGraphicFramePr>
            <a:graphicFrameLocks noChangeAspect="1"/>
          </p:cNvGraphicFramePr>
          <p:nvPr/>
        </p:nvGraphicFramePr>
        <p:xfrm>
          <a:off x="669925" y="863620"/>
          <a:ext cx="7805738" cy="5351462"/>
        </p:xfrm>
        <a:graphic>
          <a:graphicData uri="http://schemas.openxmlformats.org/presentationml/2006/ole">
            <p:oleObj spid="_x0000_s112641" name="文档" r:id="rId3" imgW="7814740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1059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6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0956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494</TotalTime>
  <Words>0</Words>
  <Application>Microsoft Office PowerPoint</Application>
  <PresentationFormat>全屏显示(4:3)</PresentationFormat>
  <Paragraphs>0</Paragraphs>
  <Slides>130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130</vt:i4>
      </vt:variant>
    </vt:vector>
  </HeadingPairs>
  <TitlesOfParts>
    <vt:vector size="132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description>历史备课大师【全免费】</dc:description>
  <cp:lastModifiedBy>liuhuan</cp:lastModifiedBy>
  <cp:revision>历史备课大师【全免费】</cp:revision>
  <dcterms:modified xsi:type="dcterms:W3CDTF">2017-07-05T06:09:39Z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