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1026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2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11266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2290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31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433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5362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638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7410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84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945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05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048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21506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253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0400" y="2041525"/>
          <a:ext cx="7824788" cy="2774950"/>
        </p:xfrm>
        <a:graphic>
          <a:graphicData uri="http://schemas.openxmlformats.org/presentationml/2006/ole">
            <p:oleObj spid="_x0000_s23554" name="文档" r:id="rId3" imgW="7824108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457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560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662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765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867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29698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307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072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174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277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379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481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35842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686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78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891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39938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0400" y="2239963"/>
          <a:ext cx="7824788" cy="2378075"/>
        </p:xfrm>
        <a:graphic>
          <a:graphicData uri="http://schemas.openxmlformats.org/presentationml/2006/ole">
            <p:oleObj spid="_x0000_s40962" name="文档" r:id="rId3" imgW="7824108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198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301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403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35000" y="1550988"/>
          <a:ext cx="7875588" cy="3754437"/>
        </p:xfrm>
        <a:graphic>
          <a:graphicData uri="http://schemas.openxmlformats.org/presentationml/2006/ole">
            <p:oleObj spid="_x0000_s45058" name="文档" r:id="rId3" imgW="7932190" imgH="37564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42938" y="1968500"/>
          <a:ext cx="7858125" cy="3171825"/>
        </p:xfrm>
        <a:graphic>
          <a:graphicData uri="http://schemas.openxmlformats.org/presentationml/2006/ole">
            <p:oleObj spid="_x0000_s46082" name="文档" r:id="rId3" imgW="7994878" imgH="31902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47106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813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915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017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512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120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222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325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427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55298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632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57346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715963" y="715963"/>
          <a:ext cx="7761287" cy="5322887"/>
        </p:xfrm>
        <a:graphic>
          <a:graphicData uri="http://schemas.openxmlformats.org/presentationml/2006/ole">
            <p:oleObj spid="_x0000_s58370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939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041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0400" y="1155700"/>
          <a:ext cx="7824788" cy="4546600"/>
        </p:xfrm>
        <a:graphic>
          <a:graphicData uri="http://schemas.openxmlformats.org/presentationml/2006/ole">
            <p:oleObj spid="_x0000_s6146" name="文档" r:id="rId3" imgW="7833475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144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246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349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451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553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6656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758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861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963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065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7170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16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72706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373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475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577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680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782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42910" y="1214422"/>
          <a:ext cx="7805738" cy="4943475"/>
        </p:xfrm>
        <a:graphic>
          <a:graphicData uri="http://schemas.openxmlformats.org/presentationml/2006/ole">
            <p:oleObj spid="_x0000_s8194" name="文档" r:id="rId3" imgW="7814740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785786" y="2500306"/>
          <a:ext cx="7805738" cy="1771650"/>
        </p:xfrm>
        <a:graphic>
          <a:graphicData uri="http://schemas.openxmlformats.org/presentationml/2006/ole">
            <p:oleObj spid="_x0000_s9218" name="文档" r:id="rId3" imgW="7814740" imgH="177252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</TotalTime>
  <Words>0</Words>
  <PresentationFormat>全屏显示(4:3)</PresentationFormat>
  <Paragraphs>0</Paragraphs>
  <Slides>76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7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2017-07-04T08:41:38Z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