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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Relationship Id="rId4" Type="http://schemas.openxmlformats.org/officeDocument/2006/relationships/package" Target="../embeddings/Microsoft_Office_Word___32.docx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06400" y="2536825"/>
          <a:ext cx="8331200" cy="1784350"/>
        </p:xfrm>
        <a:graphic>
          <a:graphicData uri="http://schemas.openxmlformats.org/presentationml/2006/ole">
            <p:oleObj spid="_x0000_s1026" name="文档" r:id="rId3" imgW="8331376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660400" y="852488"/>
          <a:ext cx="7824788" cy="5154612"/>
        </p:xfrm>
        <a:graphic>
          <a:graphicData uri="http://schemas.openxmlformats.org/presentationml/2006/ole">
            <p:oleObj spid="_x0000_s66561" name="文档" r:id="rId3" imgW="7824108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65537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3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64513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642910" y="1071546"/>
          <a:ext cx="7805738" cy="5351462"/>
        </p:xfrm>
        <a:graphic>
          <a:graphicData uri="http://schemas.openxmlformats.org/presentationml/2006/ole">
            <p:oleObj spid="_x0000_s63489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62465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1441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660400" y="852488"/>
          <a:ext cx="7824788" cy="5154612"/>
        </p:xfrm>
        <a:graphic>
          <a:graphicData uri="http://schemas.openxmlformats.org/presentationml/2006/ole">
            <p:oleObj spid="_x0000_s60417" name="文档" r:id="rId3" imgW="7824108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59393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660400" y="2041525"/>
          <a:ext cx="7824788" cy="2774950"/>
        </p:xfrm>
        <a:graphic>
          <a:graphicData uri="http://schemas.openxmlformats.org/presentationml/2006/ole">
            <p:oleObj spid="_x0000_s58369" name="文档" r:id="rId3" imgW="7824108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734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42910" y="1142984"/>
          <a:ext cx="7824788" cy="5351462"/>
        </p:xfrm>
        <a:graphic>
          <a:graphicData uri="http://schemas.openxmlformats.org/presentationml/2006/ole">
            <p:oleObj spid="_x0000_s4098" name="文档" r:id="rId3" imgW="7824108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632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529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3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4273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324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660400" y="950913"/>
          <a:ext cx="7824788" cy="4956175"/>
        </p:xfrm>
        <a:graphic>
          <a:graphicData uri="http://schemas.openxmlformats.org/presentationml/2006/ole">
            <p:oleObj spid="_x0000_s52225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120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5017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3" name="Object 1"/>
          <p:cNvGraphicFramePr>
            <a:graphicFrameLocks noChangeAspect="1"/>
          </p:cNvGraphicFramePr>
          <p:nvPr/>
        </p:nvGraphicFramePr>
        <p:xfrm>
          <a:off x="669925" y="3136900"/>
          <a:ext cx="7805738" cy="582613"/>
        </p:xfrm>
        <a:graphic>
          <a:graphicData uri="http://schemas.openxmlformats.org/presentationml/2006/ole">
            <p:oleObj spid="_x0000_s49153" name="文档" r:id="rId3" imgW="7805013" imgH="58243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660400" y="852488"/>
          <a:ext cx="7824788" cy="5154612"/>
        </p:xfrm>
        <a:graphic>
          <a:graphicData uri="http://schemas.openxmlformats.org/presentationml/2006/ole">
            <p:oleObj spid="_x0000_s48129" name="文档" r:id="rId3" imgW="7824108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7105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512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4608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4505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403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642910" y="857232"/>
          <a:ext cx="7805738" cy="3568700"/>
        </p:xfrm>
        <a:graphic>
          <a:graphicData uri="http://schemas.openxmlformats.org/presentationml/2006/ole">
            <p:oleObj spid="_x0000_s43009" name="文档" r:id="rId3" imgW="7805013" imgH="3568097" progId="Word.Document.12">
              <p:embed/>
            </p:oleObj>
          </a:graphicData>
        </a:graphic>
      </p:graphicFrame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714348" y="4429132"/>
          <a:ext cx="7805738" cy="1189037"/>
        </p:xfrm>
        <a:graphic>
          <a:graphicData uri="http://schemas.openxmlformats.org/presentationml/2006/ole">
            <p:oleObj spid="_x0000_s43010" name="文档" r:id="rId4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4198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40961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993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8913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7889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660400" y="957263"/>
          <a:ext cx="7824788" cy="4943475"/>
        </p:xfrm>
        <a:graphic>
          <a:graphicData uri="http://schemas.openxmlformats.org/presentationml/2006/ole">
            <p:oleObj spid="_x0000_s36865" name="文档" r:id="rId3" imgW="7833475" imgH="49462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614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785786" y="2500306"/>
          <a:ext cx="7805738" cy="1771650"/>
        </p:xfrm>
        <a:graphic>
          <a:graphicData uri="http://schemas.openxmlformats.org/presentationml/2006/ole">
            <p:oleObj spid="_x0000_s35841" name="文档" r:id="rId3" imgW="7814740" imgH="1772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34817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379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277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174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072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969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867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764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26625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660400" y="2635250"/>
          <a:ext cx="7824788" cy="1585913"/>
        </p:xfrm>
        <a:graphic>
          <a:graphicData uri="http://schemas.openxmlformats.org/presentationml/2006/ole">
            <p:oleObj spid="_x0000_s7171" name="文档" r:id="rId3" imgW="7824108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660400" y="1050925"/>
          <a:ext cx="7824788" cy="4757738"/>
        </p:xfrm>
        <a:graphic>
          <a:graphicData uri="http://schemas.openxmlformats.org/presentationml/2006/ole">
            <p:oleObj spid="_x0000_s25601" name="文档" r:id="rId3" imgW="7824108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660400" y="3032125"/>
          <a:ext cx="7824788" cy="792163"/>
        </p:xfrm>
        <a:graphic>
          <a:graphicData uri="http://schemas.openxmlformats.org/presentationml/2006/ole">
            <p:oleObj spid="_x0000_s24577" name="文档" r:id="rId3" imgW="7824108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3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23553" name="文档" r:id="rId3" imgW="7814740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252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1505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048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945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8433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740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638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1113" y="1276350"/>
            <a:ext cx="6581775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536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433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331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228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126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024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7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9217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7065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0288" y="1252538"/>
            <a:ext cx="4543425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660400" y="2635250"/>
          <a:ext cx="7824788" cy="1585913"/>
        </p:xfrm>
        <a:graphic>
          <a:graphicData uri="http://schemas.openxmlformats.org/presentationml/2006/ole">
            <p:oleObj spid="_x0000_s68609" name="文档" r:id="rId3" imgW="7824108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5" name="Object 1"/>
          <p:cNvGraphicFramePr>
            <a:graphicFrameLocks noChangeAspect="1"/>
          </p:cNvGraphicFramePr>
          <p:nvPr/>
        </p:nvGraphicFramePr>
        <p:xfrm>
          <a:off x="669925" y="2338388"/>
          <a:ext cx="7805738" cy="2181225"/>
        </p:xfrm>
        <a:graphic>
          <a:graphicData uri="http://schemas.openxmlformats.org/presentationml/2006/ole">
            <p:oleObj spid="_x0000_s67585" name="文档" r:id="rId3" imgW="7805013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94</TotalTime>
  <Words>0</Words>
  <PresentationFormat>全屏显示(4:3)</PresentationFormat>
  <Paragraphs>0</Paragraphs>
  <Slides>67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67</vt:i4>
      </vt:variant>
    </vt:vector>
  </HeadingPairs>
  <TitlesOfParts>
    <vt:vector size="70" baseType="lpstr">
      <vt:lpstr>流畅</vt:lpstr>
      <vt:lpstr>文档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XYANG</cp:lastModifiedBy>
  <cp:revision>历史备课大师【全免费】</cp:revision>
  <dcterms:modified xsi:type="dcterms:W3CDTF">2017-07-05T00:45:41Z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