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23" d="100"/>
          <a:sy n="123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5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6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6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6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6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  <p:sp>
        <p:nvSpPr>
          <p:cNvPr id="14" name="TextBox 13"/>
          <p:cNvSpPr txBox="1"/>
          <p:nvPr userDrawn="1"/>
        </p:nvSpPr>
        <p:spPr>
          <a:xfrm>
            <a:off x="6143636" y="13071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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历史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0.v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1.v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2.v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3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5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6.v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7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8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9.v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0.v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1.v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4.v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5.v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6.v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7.v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8.v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2.v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3.v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4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5.v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6.v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7.v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8.v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9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0.v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1.v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2.v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3.v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4.v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5.v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6.v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7.v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8.v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4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9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0.v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1.v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2.v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3.v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4.v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5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5.v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6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7.v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8.v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5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9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0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0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1.v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2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2.v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3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3.v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64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8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9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1026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660400" y="2635250"/>
          <a:ext cx="7824788" cy="1585913"/>
        </p:xfrm>
        <a:graphic>
          <a:graphicData uri="http://schemas.openxmlformats.org/presentationml/2006/ole">
            <p:oleObj spid="_x0000_s10242" name="文档" r:id="rId3" imgW="7824108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11266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Object 2"/>
          <p:cNvGraphicFramePr>
            <a:graphicFrameLocks noChangeAspect="1"/>
          </p:cNvGraphicFramePr>
          <p:nvPr/>
        </p:nvGraphicFramePr>
        <p:xfrm>
          <a:off x="660400" y="950913"/>
          <a:ext cx="7824788" cy="4956175"/>
        </p:xfrm>
        <a:graphic>
          <a:graphicData uri="http://schemas.openxmlformats.org/presentationml/2006/ole">
            <p:oleObj spid="_x0000_s12290" name="文档" r:id="rId3" imgW="7824108" imgH="495557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1331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38" name="Object 2"/>
          <p:cNvGraphicFramePr>
            <a:graphicFrameLocks noChangeAspect="1"/>
          </p:cNvGraphicFramePr>
          <p:nvPr/>
        </p:nvGraphicFramePr>
        <p:xfrm>
          <a:off x="669925" y="754063"/>
          <a:ext cx="7805738" cy="5351462"/>
        </p:xfrm>
        <a:graphic>
          <a:graphicData uri="http://schemas.openxmlformats.org/presentationml/2006/ole">
            <p:oleObj spid="_x0000_s14338" name="文档" r:id="rId3" imgW="7805013" imgH="535214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2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15362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638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2"/>
          <p:cNvGraphicFramePr>
            <a:graphicFrameLocks noChangeAspect="1"/>
          </p:cNvGraphicFramePr>
          <p:nvPr/>
        </p:nvGraphicFramePr>
        <p:xfrm>
          <a:off x="660400" y="1843088"/>
          <a:ext cx="7824788" cy="3171825"/>
        </p:xfrm>
        <a:graphic>
          <a:graphicData uri="http://schemas.openxmlformats.org/presentationml/2006/ole">
            <p:oleObj spid="_x0000_s17410" name="文档" r:id="rId3" imgW="7824108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Object 2"/>
          <p:cNvGraphicFramePr>
            <a:graphicFrameLocks noChangeAspect="1"/>
          </p:cNvGraphicFramePr>
          <p:nvPr/>
        </p:nvGraphicFramePr>
        <p:xfrm>
          <a:off x="660400" y="1446213"/>
          <a:ext cx="7824788" cy="3963987"/>
        </p:xfrm>
        <a:graphic>
          <a:graphicData uri="http://schemas.openxmlformats.org/presentationml/2006/ole">
            <p:oleObj spid="_x0000_s18434" name="文档" r:id="rId3" imgW="7824108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19458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50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20482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2150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0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22530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4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23554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660400" y="2338388"/>
          <a:ext cx="7824788" cy="2181225"/>
        </p:xfrm>
        <a:graphic>
          <a:graphicData uri="http://schemas.openxmlformats.org/presentationml/2006/ole">
            <p:oleObj spid="_x0000_s24578" name="文档" r:id="rId3" imgW="7824108" imgH="218062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25602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669925" y="1347788"/>
          <a:ext cx="7805738" cy="4162425"/>
        </p:xfrm>
        <a:graphic>
          <a:graphicData uri="http://schemas.openxmlformats.org/presentationml/2006/ole">
            <p:oleObj spid="_x0000_s26626" name="文档" r:id="rId3" imgW="7805013" imgH="416278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0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27650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86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29698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60400" y="1546225"/>
          <a:ext cx="7824788" cy="3765550"/>
        </p:xfrm>
        <a:graphic>
          <a:graphicData uri="http://schemas.openxmlformats.org/presentationml/2006/ole">
            <p:oleObj spid="_x0000_s3074" name="文档" r:id="rId3" imgW="7824108" imgH="376620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30722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669925" y="852488"/>
          <a:ext cx="7805738" cy="5154612"/>
        </p:xfrm>
        <a:graphic>
          <a:graphicData uri="http://schemas.openxmlformats.org/presentationml/2006/ole">
            <p:oleObj spid="_x0000_s31746" name="文档" r:id="rId3" imgW="7805013" imgH="5154038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770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32770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794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3794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660400" y="1941513"/>
          <a:ext cx="7824788" cy="2973387"/>
        </p:xfrm>
        <a:graphic>
          <a:graphicData uri="http://schemas.openxmlformats.org/presentationml/2006/ole">
            <p:oleObj spid="_x0000_s34818" name="文档" r:id="rId3" imgW="7824108" imgH="297341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842" name="Object 2"/>
          <p:cNvGraphicFramePr>
            <a:graphicFrameLocks noChangeAspect="1"/>
          </p:cNvGraphicFramePr>
          <p:nvPr/>
        </p:nvGraphicFramePr>
        <p:xfrm>
          <a:off x="669925" y="3032125"/>
          <a:ext cx="7805738" cy="792163"/>
        </p:xfrm>
        <a:graphic>
          <a:graphicData uri="http://schemas.openxmlformats.org/presentationml/2006/ole">
            <p:oleObj spid="_x0000_s35842" name="文档" r:id="rId3" imgW="7805013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Object 2"/>
          <p:cNvGraphicFramePr>
            <a:graphicFrameLocks noChangeAspect="1"/>
          </p:cNvGraphicFramePr>
          <p:nvPr/>
        </p:nvGraphicFramePr>
        <p:xfrm>
          <a:off x="669925" y="3230563"/>
          <a:ext cx="7805738" cy="396875"/>
        </p:xfrm>
        <a:graphic>
          <a:graphicData uri="http://schemas.openxmlformats.org/presentationml/2006/ole">
            <p:oleObj spid="_x0000_s36866" name="文档" r:id="rId3" imgW="7805013" imgH="39657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3789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619125" y="852488"/>
          <a:ext cx="7907338" cy="5154612"/>
        </p:xfrm>
        <a:graphic>
          <a:graphicData uri="http://schemas.openxmlformats.org/presentationml/2006/ole">
            <p:oleObj spid="_x0000_s38914" name="文档" r:id="rId3" imgW="8002084" imgH="5363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669925" y="1743075"/>
          <a:ext cx="7805738" cy="3370263"/>
        </p:xfrm>
        <a:graphic>
          <a:graphicData uri="http://schemas.openxmlformats.org/presentationml/2006/ole">
            <p:oleObj spid="_x0000_s39938" name="文档" r:id="rId3" imgW="7805013" imgH="3369989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09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0962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198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43010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669925" y="1247775"/>
          <a:ext cx="7805738" cy="4364038"/>
        </p:xfrm>
        <a:graphic>
          <a:graphicData uri="http://schemas.openxmlformats.org/presentationml/2006/ole">
            <p:oleObj spid="_x0000_s44034" name="文档" r:id="rId3" imgW="7814740" imgH="43662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4505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46082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47106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>
          <a:off x="660400" y="1050925"/>
          <a:ext cx="7824788" cy="4757738"/>
        </p:xfrm>
        <a:graphic>
          <a:graphicData uri="http://schemas.openxmlformats.org/presentationml/2006/ole">
            <p:oleObj spid="_x0000_s48130" name="文档" r:id="rId3" imgW="7824108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ChangeAspect="1"/>
          </p:cNvGraphicFramePr>
          <p:nvPr/>
        </p:nvGraphicFramePr>
        <p:xfrm>
          <a:off x="660400" y="3032125"/>
          <a:ext cx="7824788" cy="792163"/>
        </p:xfrm>
        <a:graphic>
          <a:graphicData uri="http://schemas.openxmlformats.org/presentationml/2006/ole">
            <p:oleObj spid="_x0000_s49154" name="文档" r:id="rId3" imgW="7824108" imgH="792790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178" name="Object 2"/>
          <p:cNvGraphicFramePr>
            <a:graphicFrameLocks noChangeAspect="1"/>
          </p:cNvGraphicFramePr>
          <p:nvPr/>
        </p:nvGraphicFramePr>
        <p:xfrm>
          <a:off x="666750" y="757238"/>
          <a:ext cx="7761288" cy="5322887"/>
        </p:xfrm>
        <a:graphic>
          <a:graphicData uri="http://schemas.openxmlformats.org/presentationml/2006/ole">
            <p:oleObj spid="_x0000_s50178" name="文档" r:id="rId3" imgW="7814740" imgH="5354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12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02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51202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2226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3250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274" name="Object 2"/>
          <p:cNvGraphicFramePr>
            <a:graphicFrameLocks noChangeAspect="1"/>
          </p:cNvGraphicFramePr>
          <p:nvPr/>
        </p:nvGraphicFramePr>
        <p:xfrm>
          <a:off x="669925" y="2635250"/>
          <a:ext cx="7805738" cy="1585913"/>
        </p:xfrm>
        <a:graphic>
          <a:graphicData uri="http://schemas.openxmlformats.org/presentationml/2006/ole">
            <p:oleObj spid="_x0000_s54274" name="文档" r:id="rId3" imgW="7805013" imgH="158594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5298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6322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346" name="Object 2"/>
          <p:cNvGraphicFramePr>
            <a:graphicFrameLocks noChangeAspect="1"/>
          </p:cNvGraphicFramePr>
          <p:nvPr/>
        </p:nvGraphicFramePr>
        <p:xfrm>
          <a:off x="669925" y="2041525"/>
          <a:ext cx="7805738" cy="2774950"/>
        </p:xfrm>
        <a:graphic>
          <a:graphicData uri="http://schemas.openxmlformats.org/presentationml/2006/ole">
            <p:oleObj spid="_x0000_s57346" name="文档" r:id="rId3" imgW="7805013" imgH="277530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370" name="Object 2"/>
          <p:cNvGraphicFramePr>
            <a:graphicFrameLocks noChangeAspect="1"/>
          </p:cNvGraphicFramePr>
          <p:nvPr/>
        </p:nvGraphicFramePr>
        <p:xfrm>
          <a:off x="669925" y="2833688"/>
          <a:ext cx="7805738" cy="1189037"/>
        </p:xfrm>
        <a:graphic>
          <a:graphicData uri="http://schemas.openxmlformats.org/presentationml/2006/ole">
            <p:oleObj spid="_x0000_s58370" name="文档" r:id="rId3" imgW="7805013" imgH="118936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394" name="Object 2"/>
          <p:cNvGraphicFramePr>
            <a:graphicFrameLocks noChangeAspect="1"/>
          </p:cNvGraphicFramePr>
          <p:nvPr/>
        </p:nvGraphicFramePr>
        <p:xfrm>
          <a:off x="669925" y="1843088"/>
          <a:ext cx="7805738" cy="3171825"/>
        </p:xfrm>
        <a:graphic>
          <a:graphicData uri="http://schemas.openxmlformats.org/presentationml/2006/ole">
            <p:oleObj spid="_x0000_s59394" name="文档" r:id="rId3" imgW="7805013" imgH="317152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418" name="Object 2"/>
          <p:cNvGraphicFramePr>
            <a:graphicFrameLocks noChangeAspect="1"/>
          </p:cNvGraphicFramePr>
          <p:nvPr/>
        </p:nvGraphicFramePr>
        <p:xfrm>
          <a:off x="669925" y="2239963"/>
          <a:ext cx="7805738" cy="2378075"/>
        </p:xfrm>
        <a:graphic>
          <a:graphicData uri="http://schemas.openxmlformats.org/presentationml/2006/ole">
            <p:oleObj spid="_x0000_s60418" name="文档" r:id="rId3" imgW="7805013" imgH="2378731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660400" y="1749425"/>
          <a:ext cx="7824788" cy="3357563"/>
        </p:xfrm>
        <a:graphic>
          <a:graphicData uri="http://schemas.openxmlformats.org/presentationml/2006/ole">
            <p:oleObj spid="_x0000_s6146" name="文档" r:id="rId3" imgW="7833475" imgH="3359544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42" name="Object 2"/>
          <p:cNvGraphicFramePr>
            <a:graphicFrameLocks noChangeAspect="1"/>
          </p:cNvGraphicFramePr>
          <p:nvPr/>
        </p:nvGraphicFramePr>
        <p:xfrm>
          <a:off x="669925" y="1644650"/>
          <a:ext cx="7805738" cy="3568700"/>
        </p:xfrm>
        <a:graphic>
          <a:graphicData uri="http://schemas.openxmlformats.org/presentationml/2006/ole">
            <p:oleObj spid="_x0000_s61442" name="文档" r:id="rId3" imgW="7805013" imgH="356809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466" name="Object 2"/>
          <p:cNvGraphicFramePr>
            <a:graphicFrameLocks noChangeAspect="1"/>
          </p:cNvGraphicFramePr>
          <p:nvPr/>
        </p:nvGraphicFramePr>
        <p:xfrm>
          <a:off x="669925" y="2436813"/>
          <a:ext cx="7805738" cy="1982787"/>
        </p:xfrm>
        <a:graphic>
          <a:graphicData uri="http://schemas.openxmlformats.org/presentationml/2006/ole">
            <p:oleObj spid="_x0000_s62466" name="文档" r:id="rId3" imgW="7805013" imgH="1982156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490" name="Object 2"/>
          <p:cNvGraphicFramePr>
            <a:graphicFrameLocks noChangeAspect="1"/>
          </p:cNvGraphicFramePr>
          <p:nvPr/>
        </p:nvGraphicFramePr>
        <p:xfrm>
          <a:off x="669925" y="1050925"/>
          <a:ext cx="7805738" cy="4757738"/>
        </p:xfrm>
        <a:graphic>
          <a:graphicData uri="http://schemas.openxmlformats.org/presentationml/2006/ole">
            <p:oleObj spid="_x0000_s63490" name="文档" r:id="rId3" imgW="7805013" imgH="4757463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4514" name="Object 2"/>
          <p:cNvGraphicFramePr>
            <a:graphicFrameLocks noChangeAspect="1"/>
          </p:cNvGraphicFramePr>
          <p:nvPr/>
        </p:nvGraphicFramePr>
        <p:xfrm>
          <a:off x="669925" y="1249363"/>
          <a:ext cx="7805738" cy="4360862"/>
        </p:xfrm>
        <a:graphic>
          <a:graphicData uri="http://schemas.openxmlformats.org/presentationml/2006/ole">
            <p:oleObj spid="_x0000_s64514" name="文档" r:id="rId3" imgW="7805013" imgH="4360887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5538" name="Object 2"/>
          <p:cNvGraphicFramePr>
            <a:graphicFrameLocks noChangeAspect="1"/>
          </p:cNvGraphicFramePr>
          <p:nvPr/>
        </p:nvGraphicFramePr>
        <p:xfrm>
          <a:off x="669925" y="1446213"/>
          <a:ext cx="7805738" cy="3963987"/>
        </p:xfrm>
        <a:graphic>
          <a:graphicData uri="http://schemas.openxmlformats.org/presentationml/2006/ole">
            <p:oleObj spid="_x0000_s65538" name="文档" r:id="rId3" imgW="7805013" imgH="396467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669925" y="1749425"/>
          <a:ext cx="7805738" cy="3357563"/>
        </p:xfrm>
        <a:graphic>
          <a:graphicData uri="http://schemas.openxmlformats.org/presentationml/2006/ole">
            <p:oleObj spid="_x0000_s7170" name="文档" r:id="rId3" imgW="7814740" imgH="3449232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669925" y="1354138"/>
          <a:ext cx="7805738" cy="4151312"/>
        </p:xfrm>
        <a:graphic>
          <a:graphicData uri="http://schemas.openxmlformats.org/presentationml/2006/ole">
            <p:oleObj spid="_x0000_s8194" name="文档" r:id="rId3" imgW="7814740" imgH="4153415" progId="Word.Document.12">
              <p:embed/>
            </p:oleObj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669925" y="1550988"/>
          <a:ext cx="7805738" cy="3754437"/>
        </p:xfrm>
        <a:graphic>
          <a:graphicData uri="http://schemas.openxmlformats.org/presentationml/2006/ole">
            <p:oleObj spid="_x0000_s9218" name="文档" r:id="rId3" imgW="7814740" imgH="3756479" progId="Word.Document.12">
              <p:embed/>
            </p:oleObj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自定义 1">
      <a:dk1>
        <a:sysClr val="windowText" lastClr="000000"/>
      </a:dk1>
      <a:lt1>
        <a:sysClr val="window" lastClr="FFFFFF"/>
      </a:lt1>
      <a:dk2>
        <a:srgbClr val="0B5394"/>
      </a:dk2>
      <a:lt2>
        <a:srgbClr val="C7E2FA"/>
      </a:lt2>
      <a:accent1>
        <a:srgbClr val="59A9F2"/>
      </a:accent1>
      <a:accent2>
        <a:srgbClr val="59A9F2"/>
      </a:accent2>
      <a:accent3>
        <a:srgbClr val="0F6FC6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60</TotalTime>
  <Words>0</Words>
  <PresentationFormat>全屏显示(4:3)</PresentationFormat>
  <Paragraphs>0</Paragraphs>
  <Slides>64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66" baseType="lpstr">
      <vt:lpstr>流畅</vt:lpstr>
      <vt:lpstr>Microsoft Office Word 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历史备课大师【全免费】</dc:title>
  <dc:creator>历史备课大师【全免费】</dc:creator>
  <dc:description>历史备课大师【全免费】</dc:description>
  <cp:lastModifiedBy>XYANG</cp:lastModifiedBy>
  <cp:revision>历史备课大师【全免费】</cp:revision>
  <dcterms:modified xsi:type="dcterms:W3CDTF">2017-07-05T00:59:05Z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历史备课大师【全免费】</vt:lpwstr>
  </property>
</Properties>
</file>