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s/slide139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13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38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2"/>
  </p:notesMasterIdLst>
  <p:sldIdLst>
    <p:sldId id="26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4" r:id="rId54"/>
    <p:sldId id="335" r:id="rId55"/>
    <p:sldId id="336" r:id="rId56"/>
    <p:sldId id="337" r:id="rId57"/>
    <p:sldId id="338" r:id="rId58"/>
    <p:sldId id="339" r:id="rId59"/>
    <p:sldId id="340" r:id="rId60"/>
    <p:sldId id="341" r:id="rId61"/>
    <p:sldId id="342" r:id="rId62"/>
    <p:sldId id="343" r:id="rId63"/>
    <p:sldId id="344" r:id="rId64"/>
    <p:sldId id="345" r:id="rId65"/>
    <p:sldId id="346" r:id="rId66"/>
    <p:sldId id="347" r:id="rId67"/>
    <p:sldId id="348" r:id="rId68"/>
    <p:sldId id="349" r:id="rId69"/>
    <p:sldId id="350" r:id="rId70"/>
    <p:sldId id="351" r:id="rId71"/>
    <p:sldId id="352" r:id="rId72"/>
    <p:sldId id="353" r:id="rId73"/>
    <p:sldId id="354" r:id="rId74"/>
    <p:sldId id="355" r:id="rId75"/>
    <p:sldId id="356" r:id="rId76"/>
    <p:sldId id="357" r:id="rId77"/>
    <p:sldId id="358" r:id="rId78"/>
    <p:sldId id="359" r:id="rId79"/>
    <p:sldId id="360" r:id="rId80"/>
    <p:sldId id="361" r:id="rId81"/>
    <p:sldId id="362" r:id="rId82"/>
    <p:sldId id="363" r:id="rId83"/>
    <p:sldId id="364" r:id="rId84"/>
    <p:sldId id="365" r:id="rId85"/>
    <p:sldId id="366" r:id="rId86"/>
    <p:sldId id="367" r:id="rId87"/>
    <p:sldId id="368" r:id="rId88"/>
    <p:sldId id="369" r:id="rId89"/>
    <p:sldId id="370" r:id="rId90"/>
    <p:sldId id="371" r:id="rId91"/>
    <p:sldId id="372" r:id="rId92"/>
    <p:sldId id="373" r:id="rId93"/>
    <p:sldId id="374" r:id="rId94"/>
    <p:sldId id="375" r:id="rId95"/>
    <p:sldId id="376" r:id="rId96"/>
    <p:sldId id="377" r:id="rId97"/>
    <p:sldId id="378" r:id="rId98"/>
    <p:sldId id="379" r:id="rId99"/>
    <p:sldId id="380" r:id="rId100"/>
    <p:sldId id="381" r:id="rId101"/>
    <p:sldId id="382" r:id="rId102"/>
    <p:sldId id="383" r:id="rId103"/>
    <p:sldId id="384" r:id="rId104"/>
    <p:sldId id="385" r:id="rId105"/>
    <p:sldId id="386" r:id="rId106"/>
    <p:sldId id="387" r:id="rId107"/>
    <p:sldId id="388" r:id="rId108"/>
    <p:sldId id="389" r:id="rId109"/>
    <p:sldId id="390" r:id="rId110"/>
    <p:sldId id="391" r:id="rId111"/>
    <p:sldId id="392" r:id="rId112"/>
    <p:sldId id="393" r:id="rId113"/>
    <p:sldId id="394" r:id="rId114"/>
    <p:sldId id="395" r:id="rId115"/>
    <p:sldId id="396" r:id="rId116"/>
    <p:sldId id="397" r:id="rId117"/>
    <p:sldId id="398" r:id="rId118"/>
    <p:sldId id="399" r:id="rId119"/>
    <p:sldId id="400" r:id="rId120"/>
    <p:sldId id="401" r:id="rId121"/>
    <p:sldId id="402" r:id="rId122"/>
    <p:sldId id="403" r:id="rId123"/>
    <p:sldId id="404" r:id="rId124"/>
    <p:sldId id="405" r:id="rId125"/>
    <p:sldId id="406" r:id="rId126"/>
    <p:sldId id="407" r:id="rId127"/>
    <p:sldId id="408" r:id="rId128"/>
    <p:sldId id="409" r:id="rId129"/>
    <p:sldId id="410" r:id="rId130"/>
    <p:sldId id="411" r:id="rId131"/>
    <p:sldId id="412" r:id="rId132"/>
    <p:sldId id="413" r:id="rId133"/>
    <p:sldId id="414" r:id="rId134"/>
    <p:sldId id="415" r:id="rId135"/>
    <p:sldId id="416" r:id="rId136"/>
    <p:sldId id="417" r:id="rId137"/>
    <p:sldId id="418" r:id="rId138"/>
    <p:sldId id="419" r:id="rId139"/>
    <p:sldId id="420" r:id="rId140"/>
    <p:sldId id="421" r:id="rId14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5.v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6.v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7.v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8.v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9.v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0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1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8900" y="2701925"/>
            <a:ext cx="64262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1849438"/>
          <a:ext cx="7805738" cy="3159125"/>
        </p:xfrm>
        <a:graphic>
          <a:graphicData uri="http://schemas.openxmlformats.org/presentationml/2006/ole">
            <p:oleObj spid="_x0000_s10242" name="文档" r:id="rId3" imgW="7805013" imgH="31596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497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5497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3953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253953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292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5292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1905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51905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0881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50881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985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4985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883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4883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7809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47809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467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357298"/>
            <a:ext cx="7786742" cy="4609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457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00174"/>
            <a:ext cx="7819738" cy="4562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126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447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142984"/>
            <a:ext cx="7332109" cy="525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437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4925" y="2857500"/>
            <a:ext cx="3992563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268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4268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1665" name="Object 1"/>
          <p:cNvGraphicFramePr>
            <a:graphicFrameLocks noChangeAspect="1"/>
          </p:cNvGraphicFramePr>
          <p:nvPr/>
        </p:nvGraphicFramePr>
        <p:xfrm>
          <a:off x="669925" y="2840038"/>
          <a:ext cx="7805738" cy="1176337"/>
        </p:xfrm>
        <a:graphic>
          <a:graphicData uri="http://schemas.openxmlformats.org/presentationml/2006/ole">
            <p:oleObj spid="_x0000_s241665" name="文档" r:id="rId3" imgW="7805013" imgH="117711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0641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40641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961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3961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859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3859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7569" name="Object 1"/>
          <p:cNvGraphicFramePr>
            <a:graphicFrameLocks noChangeAspect="1"/>
          </p:cNvGraphicFramePr>
          <p:nvPr/>
        </p:nvGraphicFramePr>
        <p:xfrm>
          <a:off x="669925" y="2743200"/>
          <a:ext cx="7805738" cy="1370013"/>
        </p:xfrm>
        <a:graphic>
          <a:graphicData uri="http://schemas.openxmlformats.org/presentationml/2006/ole">
            <p:oleObj spid="_x0000_s237569" name="文档" r:id="rId3" imgW="7805013" imgH="13705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654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3654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2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3552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2290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449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3449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3473" name="Object 1"/>
          <p:cNvGraphicFramePr>
            <a:graphicFrameLocks noChangeAspect="1"/>
          </p:cNvGraphicFramePr>
          <p:nvPr/>
        </p:nvGraphicFramePr>
        <p:xfrm>
          <a:off x="669925" y="815975"/>
          <a:ext cx="7805738" cy="5227638"/>
        </p:xfrm>
        <a:graphic>
          <a:graphicData uri="http://schemas.openxmlformats.org/presentationml/2006/ole">
            <p:oleObj spid="_x0000_s233473" name="文档" r:id="rId3" imgW="7805013" imgH="52275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2449" name="Object 1"/>
          <p:cNvGraphicFramePr>
            <a:graphicFrameLocks noChangeAspect="1"/>
          </p:cNvGraphicFramePr>
          <p:nvPr/>
        </p:nvGraphicFramePr>
        <p:xfrm>
          <a:off x="669925" y="806450"/>
          <a:ext cx="7805738" cy="5245100"/>
        </p:xfrm>
        <a:graphic>
          <a:graphicData uri="http://schemas.openxmlformats.org/presentationml/2006/ole">
            <p:oleObj spid="_x0000_s232449" name="文档" r:id="rId3" imgW="7805013" imgH="524444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1425" name="Object 1"/>
          <p:cNvGraphicFramePr>
            <a:graphicFrameLocks noChangeAspect="1"/>
          </p:cNvGraphicFramePr>
          <p:nvPr/>
        </p:nvGraphicFramePr>
        <p:xfrm>
          <a:off x="669925" y="2057400"/>
          <a:ext cx="7805738" cy="2741613"/>
        </p:xfrm>
        <a:graphic>
          <a:graphicData uri="http://schemas.openxmlformats.org/presentationml/2006/ole">
            <p:oleObj spid="_x0000_s231425" name="文档" r:id="rId3" imgW="7805013" imgH="274108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0401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30401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937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2937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8353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28353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7329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27329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6305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26305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28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2528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13314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425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2425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323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2323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220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2220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118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2118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0161" name="Object 1"/>
          <p:cNvGraphicFramePr>
            <a:graphicFrameLocks noChangeAspect="1"/>
          </p:cNvGraphicFramePr>
          <p:nvPr/>
        </p:nvGraphicFramePr>
        <p:xfrm>
          <a:off x="674688" y="762000"/>
          <a:ext cx="7761287" cy="5300663"/>
        </p:xfrm>
        <a:graphic>
          <a:graphicData uri="http://schemas.openxmlformats.org/presentationml/2006/ole">
            <p:oleObj spid="_x0000_s220161" name="文档" r:id="rId3" imgW="7814740" imgH="53431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913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1913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8113" name="Object 1"/>
          <p:cNvGraphicFramePr>
            <a:graphicFrameLocks noChangeAspect="1"/>
          </p:cNvGraphicFramePr>
          <p:nvPr/>
        </p:nvGraphicFramePr>
        <p:xfrm>
          <a:off x="669925" y="1354138"/>
          <a:ext cx="7805738" cy="4151312"/>
        </p:xfrm>
        <a:graphic>
          <a:graphicData uri="http://schemas.openxmlformats.org/presentationml/2006/ole">
            <p:oleObj spid="_x0000_s218113" name="文档" r:id="rId3" imgW="7814740" imgH="415341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7089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17089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606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1606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4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1504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1849438"/>
          <a:ext cx="7805738" cy="3159125"/>
        </p:xfrm>
        <a:graphic>
          <a:graphicData uri="http://schemas.openxmlformats.org/presentationml/2006/ole">
            <p:oleObj spid="_x0000_s14338" name="文档" r:id="rId3" imgW="7805013" imgH="31596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401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1401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536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16386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741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18434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945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05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20482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150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1712913"/>
          <a:ext cx="7805738" cy="3432175"/>
        </p:xfrm>
        <a:graphic>
          <a:graphicData uri="http://schemas.openxmlformats.org/presentationml/2006/ole">
            <p:oleObj spid="_x0000_s22530" name="文档" r:id="rId3" imgW="7805013" imgH="343158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355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4578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560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6626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765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1814513"/>
          <a:ext cx="7805738" cy="3228975"/>
        </p:xfrm>
        <a:graphic>
          <a:graphicData uri="http://schemas.openxmlformats.org/presentationml/2006/ole">
            <p:oleObj spid="_x0000_s28674" name="文档" r:id="rId3" imgW="7805013" imgH="32284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1328738"/>
          <a:ext cx="7805738" cy="4202112"/>
        </p:xfrm>
        <a:graphic>
          <a:graphicData uri="http://schemas.openxmlformats.org/presentationml/2006/ole">
            <p:oleObj spid="_x0000_s29698" name="文档" r:id="rId3" imgW="7805013" imgH="42024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3074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1084263"/>
          <a:ext cx="7805738" cy="4689475"/>
        </p:xfrm>
        <a:graphic>
          <a:graphicData uri="http://schemas.openxmlformats.org/presentationml/2006/ole">
            <p:oleObj spid="_x0000_s30722" name="文档" r:id="rId3" imgW="7805013" imgH="46897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3184525"/>
          <a:ext cx="7805738" cy="487363"/>
        </p:xfrm>
        <a:graphic>
          <a:graphicData uri="http://schemas.openxmlformats.org/presentationml/2006/ole">
            <p:oleObj spid="_x0000_s31746" name="文档" r:id="rId3" imgW="7805013" imgH="48698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277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379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481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5842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686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789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2443163"/>
          <a:ext cx="7805738" cy="1970087"/>
        </p:xfrm>
        <a:graphic>
          <a:graphicData uri="http://schemas.openxmlformats.org/presentationml/2006/ole">
            <p:oleObj spid="_x0000_s38914" name="文档" r:id="rId3" imgW="7805013" imgH="19702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993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4098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40962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198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301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95352" y="1149350"/>
          <a:ext cx="7805738" cy="4559300"/>
        </p:xfrm>
        <a:graphic>
          <a:graphicData uri="http://schemas.openxmlformats.org/presentationml/2006/ole">
            <p:oleObj spid="_x0000_s44034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4608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1274763"/>
          <a:ext cx="7805738" cy="4310062"/>
        </p:xfrm>
        <a:graphic>
          <a:graphicData uri="http://schemas.openxmlformats.org/presentationml/2006/ole">
            <p:oleObj spid="_x0000_s47106" name="文档" r:id="rId3" imgW="7805013" imgH="43101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813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915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5017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5122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120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52226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325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1328738"/>
          <a:ext cx="7805738" cy="4202112"/>
        </p:xfrm>
        <a:graphic>
          <a:graphicData uri="http://schemas.openxmlformats.org/presentationml/2006/ole">
            <p:oleObj spid="_x0000_s54274" name="文档" r:id="rId3" imgW="7805013" imgH="42024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529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5632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5734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58370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939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60418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6146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144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69925" y="1373188"/>
          <a:ext cx="7805738" cy="4111625"/>
        </p:xfrm>
        <a:graphic>
          <a:graphicData uri="http://schemas.openxmlformats.org/presentationml/2006/ole">
            <p:oleObj spid="_x0000_s62466" name="文档" r:id="rId3" imgW="7805013" imgH="411199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349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6451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6553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656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6758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6861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963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70658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669925" y="1155700"/>
          <a:ext cx="7805738" cy="4546600"/>
        </p:xfrm>
        <a:graphic>
          <a:graphicData uri="http://schemas.openxmlformats.org/presentationml/2006/ole">
            <p:oleObj spid="_x0000_s71682" name="文档" r:id="rId3" imgW="7805013" imgH="45471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72706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73730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7475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75778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7680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7782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78850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79874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80898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8194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81922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8294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83970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84994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86018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8704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8806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669925" y="1311275"/>
          <a:ext cx="7805738" cy="4237038"/>
        </p:xfrm>
        <a:graphic>
          <a:graphicData uri="http://schemas.openxmlformats.org/presentationml/2006/ole">
            <p:oleObj spid="_x0000_s90114" name="文档" r:id="rId3" imgW="7805013" imgH="42362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669925" y="1571625"/>
          <a:ext cx="7805738" cy="3714750"/>
        </p:xfrm>
        <a:graphic>
          <a:graphicData uri="http://schemas.openxmlformats.org/presentationml/2006/ole">
            <p:oleObj spid="_x0000_s91138" name="文档" r:id="rId3" imgW="7805013" imgH="37154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9218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9216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9318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9421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2146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62146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112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6112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009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6009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907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5907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804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5804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702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5702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560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476</TotalTime>
  <Words>0</Words>
  <Application>Microsoft Office PowerPoint</Application>
  <PresentationFormat>全屏显示(4:3)</PresentationFormat>
  <Paragraphs>0</Paragraphs>
  <Slides>140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140</vt:i4>
      </vt:variant>
    </vt:vector>
  </HeadingPairs>
  <TitlesOfParts>
    <vt:vector size="142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liuhuan</cp:lastModifiedBy>
  <cp:revision>语文备课大师【全免费】</cp:revision>
  <dcterms:modified xsi:type="dcterms:W3CDTF">2017-06-28T01:10:22Z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