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142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129.xml" ContentType="application/vnd.openxmlformats-officedocument.presentationml.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136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slides/slide143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32.xml" ContentType="application/vnd.openxmlformats-officedocument.presentationml.slide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s/slide119.xml" ContentType="application/vnd.openxmlformats-officedocument.presentationml.slide+xml"/>
  <Override PartName="/ppt/slides/slide139.xml" ContentType="application/vnd.openxmlformats-officedocument.presentationml.slide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117.xml" ContentType="application/vnd.openxmlformats-officedocument.presentationml.slide+xml"/>
  <Override PartName="/ppt/slides/slide126.xml" ContentType="application/vnd.openxmlformats-officedocument.presentationml.slide+xml"/>
  <Override PartName="/ppt/slides/slide128.xml" ContentType="application/vnd.openxmlformats-officedocument.presentationml.slide+xml"/>
  <Override PartName="/ppt/slides/slide137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44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138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46"/>
  </p:notesMasterIdLst>
  <p:sldIdLst>
    <p:sldId id="266" r:id="rId2"/>
    <p:sldId id="283" r:id="rId3"/>
    <p:sldId id="284" r:id="rId4"/>
    <p:sldId id="285" r:id="rId5"/>
    <p:sldId id="286" r:id="rId6"/>
    <p:sldId id="287" r:id="rId7"/>
    <p:sldId id="288" r:id="rId8"/>
    <p:sldId id="289" r:id="rId9"/>
    <p:sldId id="290" r:id="rId10"/>
    <p:sldId id="291" r:id="rId11"/>
    <p:sldId id="292" r:id="rId12"/>
    <p:sldId id="293" r:id="rId13"/>
    <p:sldId id="294" r:id="rId14"/>
    <p:sldId id="295" r:id="rId15"/>
    <p:sldId id="296" r:id="rId16"/>
    <p:sldId id="297" r:id="rId17"/>
    <p:sldId id="298" r:id="rId18"/>
    <p:sldId id="299" r:id="rId19"/>
    <p:sldId id="300" r:id="rId20"/>
    <p:sldId id="301" r:id="rId21"/>
    <p:sldId id="302" r:id="rId22"/>
    <p:sldId id="303" r:id="rId23"/>
    <p:sldId id="304" r:id="rId24"/>
    <p:sldId id="305" r:id="rId25"/>
    <p:sldId id="306" r:id="rId26"/>
    <p:sldId id="307" r:id="rId27"/>
    <p:sldId id="308" r:id="rId28"/>
    <p:sldId id="309" r:id="rId29"/>
    <p:sldId id="310" r:id="rId30"/>
    <p:sldId id="311" r:id="rId31"/>
    <p:sldId id="312" r:id="rId32"/>
    <p:sldId id="313" r:id="rId33"/>
    <p:sldId id="314" r:id="rId34"/>
    <p:sldId id="315" r:id="rId35"/>
    <p:sldId id="316" r:id="rId36"/>
    <p:sldId id="317" r:id="rId37"/>
    <p:sldId id="318" r:id="rId38"/>
    <p:sldId id="319" r:id="rId39"/>
    <p:sldId id="320" r:id="rId40"/>
    <p:sldId id="321" r:id="rId41"/>
    <p:sldId id="322" r:id="rId42"/>
    <p:sldId id="323" r:id="rId43"/>
    <p:sldId id="324" r:id="rId44"/>
    <p:sldId id="325" r:id="rId45"/>
    <p:sldId id="326" r:id="rId46"/>
    <p:sldId id="327" r:id="rId47"/>
    <p:sldId id="328" r:id="rId48"/>
    <p:sldId id="329" r:id="rId49"/>
    <p:sldId id="330" r:id="rId50"/>
    <p:sldId id="331" r:id="rId51"/>
    <p:sldId id="332" r:id="rId52"/>
    <p:sldId id="333" r:id="rId53"/>
    <p:sldId id="334" r:id="rId54"/>
    <p:sldId id="335" r:id="rId55"/>
    <p:sldId id="336" r:id="rId56"/>
    <p:sldId id="337" r:id="rId57"/>
    <p:sldId id="338" r:id="rId58"/>
    <p:sldId id="339" r:id="rId59"/>
    <p:sldId id="340" r:id="rId60"/>
    <p:sldId id="341" r:id="rId61"/>
    <p:sldId id="342" r:id="rId62"/>
    <p:sldId id="343" r:id="rId63"/>
    <p:sldId id="344" r:id="rId64"/>
    <p:sldId id="345" r:id="rId65"/>
    <p:sldId id="346" r:id="rId66"/>
    <p:sldId id="347" r:id="rId67"/>
    <p:sldId id="348" r:id="rId68"/>
    <p:sldId id="349" r:id="rId69"/>
    <p:sldId id="350" r:id="rId70"/>
    <p:sldId id="351" r:id="rId71"/>
    <p:sldId id="352" r:id="rId72"/>
    <p:sldId id="353" r:id="rId73"/>
    <p:sldId id="354" r:id="rId74"/>
    <p:sldId id="355" r:id="rId75"/>
    <p:sldId id="356" r:id="rId76"/>
    <p:sldId id="357" r:id="rId77"/>
    <p:sldId id="358" r:id="rId78"/>
    <p:sldId id="359" r:id="rId79"/>
    <p:sldId id="360" r:id="rId80"/>
    <p:sldId id="361" r:id="rId81"/>
    <p:sldId id="362" r:id="rId82"/>
    <p:sldId id="363" r:id="rId83"/>
    <p:sldId id="364" r:id="rId84"/>
    <p:sldId id="365" r:id="rId85"/>
    <p:sldId id="366" r:id="rId86"/>
    <p:sldId id="367" r:id="rId87"/>
    <p:sldId id="368" r:id="rId88"/>
    <p:sldId id="369" r:id="rId89"/>
    <p:sldId id="370" r:id="rId90"/>
    <p:sldId id="371" r:id="rId91"/>
    <p:sldId id="372" r:id="rId92"/>
    <p:sldId id="373" r:id="rId93"/>
    <p:sldId id="374" r:id="rId94"/>
    <p:sldId id="375" r:id="rId95"/>
    <p:sldId id="376" r:id="rId96"/>
    <p:sldId id="377" r:id="rId97"/>
    <p:sldId id="378" r:id="rId98"/>
    <p:sldId id="379" r:id="rId99"/>
    <p:sldId id="380" r:id="rId100"/>
    <p:sldId id="381" r:id="rId101"/>
    <p:sldId id="382" r:id="rId102"/>
    <p:sldId id="383" r:id="rId103"/>
    <p:sldId id="384" r:id="rId104"/>
    <p:sldId id="385" r:id="rId105"/>
    <p:sldId id="386" r:id="rId106"/>
    <p:sldId id="387" r:id="rId107"/>
    <p:sldId id="388" r:id="rId108"/>
    <p:sldId id="389" r:id="rId109"/>
    <p:sldId id="390" r:id="rId110"/>
    <p:sldId id="391" r:id="rId111"/>
    <p:sldId id="392" r:id="rId112"/>
    <p:sldId id="393" r:id="rId113"/>
    <p:sldId id="394" r:id="rId114"/>
    <p:sldId id="395" r:id="rId115"/>
    <p:sldId id="396" r:id="rId116"/>
    <p:sldId id="397" r:id="rId117"/>
    <p:sldId id="398" r:id="rId118"/>
    <p:sldId id="399" r:id="rId119"/>
    <p:sldId id="400" r:id="rId120"/>
    <p:sldId id="401" r:id="rId121"/>
    <p:sldId id="402" r:id="rId122"/>
    <p:sldId id="403" r:id="rId123"/>
    <p:sldId id="404" r:id="rId124"/>
    <p:sldId id="405" r:id="rId125"/>
    <p:sldId id="406" r:id="rId126"/>
    <p:sldId id="407" r:id="rId127"/>
    <p:sldId id="408" r:id="rId128"/>
    <p:sldId id="409" r:id="rId129"/>
    <p:sldId id="410" r:id="rId130"/>
    <p:sldId id="411" r:id="rId131"/>
    <p:sldId id="412" r:id="rId132"/>
    <p:sldId id="413" r:id="rId133"/>
    <p:sldId id="414" r:id="rId134"/>
    <p:sldId id="415" r:id="rId135"/>
    <p:sldId id="416" r:id="rId136"/>
    <p:sldId id="417" r:id="rId137"/>
    <p:sldId id="418" r:id="rId138"/>
    <p:sldId id="419" r:id="rId139"/>
    <p:sldId id="420" r:id="rId140"/>
    <p:sldId id="421" r:id="rId141"/>
    <p:sldId id="422" r:id="rId142"/>
    <p:sldId id="423" r:id="rId143"/>
    <p:sldId id="424" r:id="rId144"/>
    <p:sldId id="425" r:id="rId14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205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theme" Target="theme/theme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slide" Target="slides/slide142.xml"/><Relationship Id="rId14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1.emf"/></Relationships>
</file>

<file path=ppt/drawings/_rels/vmlDrawing1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2.emf"/></Relationships>
</file>

<file path=ppt/drawings/_rels/vmlDrawing1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3.emf"/></Relationships>
</file>

<file path=ppt/drawings/_rels/vmlDrawing1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4.emf"/></Relationships>
</file>

<file path=ppt/drawings/_rels/vmlDrawing1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5.emf"/></Relationships>
</file>

<file path=ppt/drawings/_rels/vmlDrawing1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6.emf"/></Relationships>
</file>

<file path=ppt/drawings/_rels/vmlDrawing1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7.emf"/></Relationships>
</file>

<file path=ppt/drawings/_rels/vmlDrawing1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8.emf"/></Relationships>
</file>

<file path=ppt/drawings/_rels/vmlDrawing1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9.emf"/></Relationships>
</file>

<file path=ppt/drawings/_rels/vmlDrawing1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0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1.emf"/></Relationships>
</file>

<file path=ppt/drawings/_rels/vmlDrawing1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2.emf"/></Relationships>
</file>

<file path=ppt/drawings/_rels/vmlDrawing1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3.emf"/></Relationships>
</file>

<file path=ppt/drawings/_rels/vmlDrawing1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4.emf"/></Relationships>
</file>

<file path=ppt/drawings/_rels/vmlDrawing1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5.emf"/></Relationships>
</file>

<file path=ppt/drawings/_rels/vmlDrawing1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6.emf"/></Relationships>
</file>

<file path=ppt/drawings/_rels/vmlDrawing1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7.emf"/></Relationships>
</file>

<file path=ppt/drawings/_rels/vmlDrawing1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8.emf"/></Relationships>
</file>

<file path=ppt/drawings/_rels/vmlDrawing1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9.emf"/></Relationships>
</file>

<file path=ppt/drawings/_rels/vmlDrawing1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0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1.emf"/></Relationships>
</file>

<file path=ppt/drawings/_rels/vmlDrawing1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2.emf"/></Relationships>
</file>

<file path=ppt/drawings/_rels/vmlDrawing1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3.emf"/></Relationships>
</file>

<file path=ppt/drawings/_rels/vmlDrawing1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4.emf"/></Relationships>
</file>

<file path=ppt/drawings/_rels/vmlDrawing1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5.emf"/></Relationships>
</file>

<file path=ppt/drawings/_rels/vmlDrawing1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6.emf"/></Relationships>
</file>

<file path=ppt/drawings/_rels/vmlDrawing1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7.emf"/></Relationships>
</file>

<file path=ppt/drawings/_rels/vmlDrawing1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8.emf"/></Relationships>
</file>

<file path=ppt/drawings/_rels/vmlDrawing1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9.emf"/></Relationships>
</file>

<file path=ppt/drawings/_rels/vmlDrawing1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0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1.emf"/></Relationships>
</file>

<file path=ppt/drawings/_rels/vmlDrawing1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2.emf"/></Relationships>
</file>

<file path=ppt/drawings/_rels/vmlDrawing1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3.emf"/></Relationships>
</file>

<file path=ppt/drawings/_rels/vmlDrawing1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4.emf"/></Relationships>
</file>

<file path=ppt/drawings/_rels/vmlDrawing1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emf"/></Relationships>
</file>

<file path=ppt/drawings/_rels/vmlDrawing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emf"/></Relationships>
</file>

<file path=ppt/drawings/_rels/vmlDrawing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emf"/></Relationships>
</file>

<file path=ppt/drawings/_rels/vmlDrawing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emf"/></Relationships>
</file>

<file path=ppt/drawings/_rels/vmlDrawing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emf"/></Relationships>
</file>

<file path=ppt/drawings/_rels/vmlDrawing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emf"/></Relationships>
</file>

<file path=ppt/drawings/_rels/vmlDrawing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7.emf"/></Relationships>
</file>

<file path=ppt/drawings/_rels/vmlDrawing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8.emf"/></Relationships>
</file>

<file path=ppt/drawings/_rels/vmlDrawing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9.emf"/></Relationships>
</file>

<file path=ppt/drawings/_rels/vmlDrawing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0ACFE-C0DB-48BD-9D5D-5E8AD42EA759}" type="datetimeFigureOut">
              <a:rPr lang="zh-CN" altLang="en-US" smtClean="0"/>
              <a:pPr/>
              <a:t>2017-6-28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A92959-C377-4ECE-A195-6BBC00C821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语文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(GZ) -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必修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5.v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1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1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6.v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7.v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8.v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9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0.v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1.v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2.v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3.v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4.v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5.v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6.v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7.v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8.v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9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0.v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1.v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2.v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3.v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4.v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5.v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6.v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7.v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8.v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9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0.v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1.v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2.v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3.v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4.v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5.v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6.v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7.v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8.v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9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0.v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1.v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2.v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3.v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4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3.v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4.v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5.v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6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7.v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8.v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9.v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0.v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1.v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2.v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3.v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4.v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5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6.v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7.v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8.v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9.v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0.v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1.v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2.v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3.v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4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026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10242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0641" name="Object 1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240641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3961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09" y="1571612"/>
            <a:ext cx="7803663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3859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6341" y="1916302"/>
            <a:ext cx="8219063" cy="3870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3756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643050"/>
            <a:ext cx="7465880" cy="3914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3654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785926"/>
            <a:ext cx="7512149" cy="3857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3552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4925" y="2857500"/>
            <a:ext cx="3992563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4497" name="Object 1"/>
          <p:cNvGraphicFramePr>
            <a:graphicFrameLocks noChangeAspect="1"/>
          </p:cNvGraphicFramePr>
          <p:nvPr/>
        </p:nvGraphicFramePr>
        <p:xfrm>
          <a:off x="669925" y="985838"/>
          <a:ext cx="7805738" cy="4887912"/>
        </p:xfrm>
        <a:graphic>
          <a:graphicData uri="http://schemas.openxmlformats.org/presentationml/2006/ole">
            <p:oleObj spid="_x0000_s234497" name="文档" r:id="rId3" imgW="7805013" imgH="488785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3473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33473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2449" name="Object 1"/>
          <p:cNvGraphicFramePr>
            <a:graphicFrameLocks noChangeAspect="1"/>
          </p:cNvGraphicFramePr>
          <p:nvPr/>
        </p:nvGraphicFramePr>
        <p:xfrm>
          <a:off x="669925" y="2255838"/>
          <a:ext cx="7805738" cy="2344737"/>
        </p:xfrm>
        <a:graphic>
          <a:graphicData uri="http://schemas.openxmlformats.org/presentationml/2006/ole">
            <p:oleObj spid="_x0000_s232449" name="文档" r:id="rId3" imgW="7805013" imgH="23448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1425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31425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1266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0401" name="Object 1"/>
          <p:cNvGraphicFramePr>
            <a:graphicFrameLocks noChangeAspect="1"/>
          </p:cNvGraphicFramePr>
          <p:nvPr/>
        </p:nvGraphicFramePr>
        <p:xfrm>
          <a:off x="669925" y="2057400"/>
          <a:ext cx="7805738" cy="2741613"/>
        </p:xfrm>
        <a:graphic>
          <a:graphicData uri="http://schemas.openxmlformats.org/presentationml/2006/ole">
            <p:oleObj spid="_x0000_s230401" name="文档" r:id="rId3" imgW="7805013" imgH="274108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9377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29377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8353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228353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7329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27329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6305" name="Object 1"/>
          <p:cNvGraphicFramePr>
            <a:graphicFrameLocks noChangeAspect="1"/>
          </p:cNvGraphicFramePr>
          <p:nvPr/>
        </p:nvGraphicFramePr>
        <p:xfrm>
          <a:off x="669925" y="1014413"/>
          <a:ext cx="7805738" cy="4830762"/>
        </p:xfrm>
        <a:graphic>
          <a:graphicData uri="http://schemas.openxmlformats.org/presentationml/2006/ole">
            <p:oleObj spid="_x0000_s226305" name="文档" r:id="rId3" imgW="7805013" imgH="48309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5281" name="Object 1"/>
          <p:cNvGraphicFramePr>
            <a:graphicFrameLocks noChangeAspect="1"/>
          </p:cNvGraphicFramePr>
          <p:nvPr/>
        </p:nvGraphicFramePr>
        <p:xfrm>
          <a:off x="669925" y="1905000"/>
          <a:ext cx="7805738" cy="3046413"/>
        </p:xfrm>
        <a:graphic>
          <a:graphicData uri="http://schemas.openxmlformats.org/presentationml/2006/ole">
            <p:oleObj spid="_x0000_s225281" name="文档" r:id="rId3" imgW="7805013" imgH="30468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4257" name="Object 1"/>
          <p:cNvGraphicFramePr>
            <a:graphicFrameLocks noChangeAspect="1"/>
          </p:cNvGraphicFramePr>
          <p:nvPr/>
        </p:nvGraphicFramePr>
        <p:xfrm>
          <a:off x="669925" y="2590800"/>
          <a:ext cx="7805738" cy="1676400"/>
        </p:xfrm>
        <a:graphic>
          <a:graphicData uri="http://schemas.openxmlformats.org/presentationml/2006/ole">
            <p:oleObj spid="_x0000_s224257" name="文档" r:id="rId3" imgW="7805013" imgH="167635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3233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223233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2209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222209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1185" name="Object 1"/>
          <p:cNvGraphicFramePr>
            <a:graphicFrameLocks noChangeAspect="1"/>
          </p:cNvGraphicFramePr>
          <p:nvPr/>
        </p:nvGraphicFramePr>
        <p:xfrm>
          <a:off x="669925" y="2255838"/>
          <a:ext cx="7805738" cy="2344737"/>
        </p:xfrm>
        <a:graphic>
          <a:graphicData uri="http://schemas.openxmlformats.org/presentationml/2006/ole">
            <p:oleObj spid="_x0000_s221185" name="文档" r:id="rId3" imgW="7805013" imgH="23448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12290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0161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20161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9137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219137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8113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218113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7089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217089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6065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16065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5041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215041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4017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214017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2993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212993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1969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11969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0945" name="Object 1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210945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13314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9921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209921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8897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208897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7873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207873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6849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206849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5826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205826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4801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204801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3777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203777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2756" name="Object 4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202756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1729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01729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0705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200705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14338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9681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99681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8657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98657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7633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197633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6609" name="Object 1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196609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5585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195585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5362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669925" y="1849438"/>
          <a:ext cx="7805738" cy="3159125"/>
        </p:xfrm>
        <a:graphic>
          <a:graphicData uri="http://schemas.openxmlformats.org/presentationml/2006/ole">
            <p:oleObj spid="_x0000_s16386" name="文档" r:id="rId3" imgW="7805013" imgH="31596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17410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669925" y="2338388"/>
          <a:ext cx="7805738" cy="2181225"/>
        </p:xfrm>
        <a:graphic>
          <a:graphicData uri="http://schemas.openxmlformats.org/presentationml/2006/ole">
            <p:oleObj spid="_x0000_s18434" name="文档" r:id="rId3" imgW="7805013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9458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59163" y="3089275"/>
            <a:ext cx="2225675" cy="6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20482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21506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22530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23554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669925" y="1231900"/>
          <a:ext cx="7805738" cy="4395788"/>
        </p:xfrm>
        <a:graphic>
          <a:graphicData uri="http://schemas.openxmlformats.org/presentationml/2006/ole">
            <p:oleObj spid="_x0000_s24578" name="文档" r:id="rId3" imgW="7814740" imgH="43983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5602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669925" y="1849438"/>
          <a:ext cx="7805738" cy="3159125"/>
        </p:xfrm>
        <a:graphic>
          <a:graphicData uri="http://schemas.openxmlformats.org/presentationml/2006/ole">
            <p:oleObj spid="_x0000_s26626" name="文档" r:id="rId3" imgW="7805013" imgH="31596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7650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669925" y="1452563"/>
          <a:ext cx="7805738" cy="3952875"/>
        </p:xfrm>
        <a:graphic>
          <a:graphicData uri="http://schemas.openxmlformats.org/presentationml/2006/ole">
            <p:oleObj spid="_x0000_s28674" name="文档" r:id="rId3" imgW="7805013" imgH="39524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669925" y="2740025"/>
          <a:ext cx="7805738" cy="1376363"/>
        </p:xfrm>
        <a:graphic>
          <a:graphicData uri="http://schemas.openxmlformats.org/presentationml/2006/ole">
            <p:oleObj spid="_x0000_s29698" name="文档" r:id="rId3" imgW="7805013" imgH="13755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3074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669925" y="1814513"/>
          <a:ext cx="7805738" cy="3228975"/>
        </p:xfrm>
        <a:graphic>
          <a:graphicData uri="http://schemas.openxmlformats.org/presentationml/2006/ole">
            <p:oleObj spid="_x0000_s30722" name="文档" r:id="rId3" imgW="7805013" imgH="32284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669925" y="1084263"/>
          <a:ext cx="7805738" cy="4689475"/>
        </p:xfrm>
        <a:graphic>
          <a:graphicData uri="http://schemas.openxmlformats.org/presentationml/2006/ole">
            <p:oleObj spid="_x0000_s31746" name="文档" r:id="rId3" imgW="7805013" imgH="468974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669925" y="841375"/>
          <a:ext cx="7805738" cy="5176838"/>
        </p:xfrm>
        <a:graphic>
          <a:graphicData uri="http://schemas.openxmlformats.org/presentationml/2006/ole">
            <p:oleObj spid="_x0000_s32770" name="文档" r:id="rId3" imgW="7805013" imgH="517673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669925" y="2543175"/>
          <a:ext cx="7805738" cy="1771650"/>
        </p:xfrm>
        <a:graphic>
          <a:graphicData uri="http://schemas.openxmlformats.org/presentationml/2006/ole">
            <p:oleObj spid="_x0000_s33794" name="文档" r:id="rId3" imgW="7805013" imgH="177180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669925" y="1155700"/>
          <a:ext cx="7805738" cy="4546600"/>
        </p:xfrm>
        <a:graphic>
          <a:graphicData uri="http://schemas.openxmlformats.org/presentationml/2006/ole">
            <p:oleObj spid="_x0000_s34818" name="文档" r:id="rId3" imgW="7805013" imgH="45471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669925" y="1947863"/>
          <a:ext cx="7805738" cy="2960687"/>
        </p:xfrm>
        <a:graphic>
          <a:graphicData uri="http://schemas.openxmlformats.org/presentationml/2006/ole">
            <p:oleObj spid="_x0000_s35842" name="文档" r:id="rId3" imgW="7805013" imgH="296116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669925" y="2740025"/>
          <a:ext cx="7805738" cy="1376363"/>
        </p:xfrm>
        <a:graphic>
          <a:graphicData uri="http://schemas.openxmlformats.org/presentationml/2006/ole">
            <p:oleObj spid="_x0000_s36866" name="文档" r:id="rId3" imgW="7805013" imgH="13755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37890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38914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39938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4098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669925" y="1254125"/>
          <a:ext cx="7805738" cy="4349750"/>
        </p:xfrm>
        <a:graphic>
          <a:graphicData uri="http://schemas.openxmlformats.org/presentationml/2006/ole">
            <p:oleObj spid="_x0000_s40962" name="文档" r:id="rId3" imgW="7805013" imgH="434900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41986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43010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44034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46082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669925" y="1084263"/>
          <a:ext cx="7805738" cy="4689475"/>
        </p:xfrm>
        <a:graphic>
          <a:graphicData uri="http://schemas.openxmlformats.org/presentationml/2006/ole">
            <p:oleObj spid="_x0000_s47106" name="文档" r:id="rId3" imgW="7805013" imgH="468974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8130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48130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9154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49154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0178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50178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5122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51202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2226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52226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3250" name="Object 2"/>
          <p:cNvGraphicFramePr>
            <a:graphicFrameLocks noChangeAspect="1"/>
          </p:cNvGraphicFramePr>
          <p:nvPr/>
        </p:nvGraphicFramePr>
        <p:xfrm>
          <a:off x="669925" y="1084263"/>
          <a:ext cx="7805738" cy="4689475"/>
        </p:xfrm>
        <a:graphic>
          <a:graphicData uri="http://schemas.openxmlformats.org/presentationml/2006/ole">
            <p:oleObj spid="_x0000_s53250" name="文档" r:id="rId3" imgW="7805013" imgH="468974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4274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54274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5298" name="Object 2"/>
          <p:cNvGraphicFramePr>
            <a:graphicFrameLocks noChangeAspect="1"/>
          </p:cNvGraphicFramePr>
          <p:nvPr/>
        </p:nvGraphicFramePr>
        <p:xfrm>
          <a:off x="669925" y="2933700"/>
          <a:ext cx="7805738" cy="990600"/>
        </p:xfrm>
        <a:graphic>
          <a:graphicData uri="http://schemas.openxmlformats.org/presentationml/2006/ole">
            <p:oleObj spid="_x0000_s55298" name="文档" r:id="rId3" imgW="7805013" imgH="99125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6322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56322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7346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57346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8370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58370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9394" name="Object 2"/>
          <p:cNvGraphicFramePr>
            <a:graphicFrameLocks noChangeAspect="1"/>
          </p:cNvGraphicFramePr>
          <p:nvPr/>
        </p:nvGraphicFramePr>
        <p:xfrm>
          <a:off x="669925" y="2139950"/>
          <a:ext cx="7805738" cy="2576513"/>
        </p:xfrm>
        <a:graphic>
          <a:graphicData uri="http://schemas.openxmlformats.org/presentationml/2006/ole">
            <p:oleObj spid="_x0000_s59394" name="文档" r:id="rId3" imgW="7805013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0418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60418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6146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1442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61442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2466" name="Object 2"/>
          <p:cNvGraphicFramePr>
            <a:graphicFrameLocks noChangeAspect="1"/>
          </p:cNvGraphicFramePr>
          <p:nvPr/>
        </p:nvGraphicFramePr>
        <p:xfrm>
          <a:off x="669925" y="1328738"/>
          <a:ext cx="7805738" cy="4202112"/>
        </p:xfrm>
        <a:graphic>
          <a:graphicData uri="http://schemas.openxmlformats.org/presentationml/2006/ole">
            <p:oleObj spid="_x0000_s62466" name="文档" r:id="rId3" imgW="7805013" imgH="420240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3490" name="Object 2"/>
          <p:cNvGraphicFramePr>
            <a:graphicFrameLocks noChangeAspect="1"/>
          </p:cNvGraphicFramePr>
          <p:nvPr/>
        </p:nvGraphicFramePr>
        <p:xfrm>
          <a:off x="669925" y="2697163"/>
          <a:ext cx="7805738" cy="1462087"/>
        </p:xfrm>
        <a:graphic>
          <a:graphicData uri="http://schemas.openxmlformats.org/presentationml/2006/ole">
            <p:oleObj spid="_x0000_s63490" name="文档" r:id="rId3" imgW="7805013" imgH="146131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4514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64514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5538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65538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6562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66562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7586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67586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8610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68610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9634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69634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0658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70658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682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71682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2706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72706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3730" name="Object 2"/>
          <p:cNvGraphicFramePr>
            <a:graphicFrameLocks noChangeAspect="1"/>
          </p:cNvGraphicFramePr>
          <p:nvPr/>
        </p:nvGraphicFramePr>
        <p:xfrm>
          <a:off x="669925" y="2338388"/>
          <a:ext cx="7805738" cy="2181225"/>
        </p:xfrm>
        <a:graphic>
          <a:graphicData uri="http://schemas.openxmlformats.org/presentationml/2006/ole">
            <p:oleObj spid="_x0000_s73730" name="文档" r:id="rId3" imgW="7805013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4754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74754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5778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75778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6802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76802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7826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77826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8850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78850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9874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79874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62146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262146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8194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61121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261121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60097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260097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5907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8049" name="Object 1"/>
          <p:cNvGraphicFramePr>
            <a:graphicFrameLocks noChangeAspect="1"/>
          </p:cNvGraphicFramePr>
          <p:nvPr/>
        </p:nvGraphicFramePr>
        <p:xfrm>
          <a:off x="669925" y="1112838"/>
          <a:ext cx="7805738" cy="4632325"/>
        </p:xfrm>
        <a:graphic>
          <a:graphicData uri="http://schemas.openxmlformats.org/presentationml/2006/ole">
            <p:oleObj spid="_x0000_s258049" name="文档" r:id="rId3" imgW="7805013" imgH="46328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7025" name="Object 1"/>
          <p:cNvGraphicFramePr>
            <a:graphicFrameLocks noChangeAspect="1"/>
          </p:cNvGraphicFramePr>
          <p:nvPr/>
        </p:nvGraphicFramePr>
        <p:xfrm>
          <a:off x="669925" y="2147888"/>
          <a:ext cx="7805738" cy="2560637"/>
        </p:xfrm>
        <a:graphic>
          <a:graphicData uri="http://schemas.openxmlformats.org/presentationml/2006/ole">
            <p:oleObj spid="_x0000_s257025" name="文档" r:id="rId3" imgW="7805013" imgH="255991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6001" name="Object 1"/>
          <p:cNvGraphicFramePr>
            <a:graphicFrameLocks noChangeAspect="1"/>
          </p:cNvGraphicFramePr>
          <p:nvPr/>
        </p:nvGraphicFramePr>
        <p:xfrm>
          <a:off x="669925" y="2255838"/>
          <a:ext cx="7805738" cy="2344737"/>
        </p:xfrm>
        <a:graphic>
          <a:graphicData uri="http://schemas.openxmlformats.org/presentationml/2006/ole">
            <p:oleObj spid="_x0000_s256001" name="文档" r:id="rId3" imgW="7805013" imgH="23448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4977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54977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3953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253953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2929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252929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1905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251905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9218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0881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50881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9857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249857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8833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248833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7809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247809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6785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246785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4576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4737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244737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3713" name="Object 1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243713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2689" name="Object 1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242689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1665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241665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C7EDCC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516</TotalTime>
  <Words>0</Words>
  <Application>Microsoft Office PowerPoint</Application>
  <PresentationFormat>全屏显示(4:3)</PresentationFormat>
  <Paragraphs>0</Paragraphs>
  <Slides>144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144</vt:i4>
      </vt:variant>
    </vt:vector>
  </HeadingPairs>
  <TitlesOfParts>
    <vt:vector size="146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  <vt:lpstr>幻灯片 98</vt:lpstr>
      <vt:lpstr>幻灯片 99</vt:lpstr>
      <vt:lpstr>幻灯片 100</vt:lpstr>
      <vt:lpstr>幻灯片 101</vt:lpstr>
      <vt:lpstr>幻灯片 102</vt:lpstr>
      <vt:lpstr>幻灯片 103</vt:lpstr>
      <vt:lpstr>幻灯片 104</vt:lpstr>
      <vt:lpstr>幻灯片 105</vt:lpstr>
      <vt:lpstr>幻灯片 106</vt:lpstr>
      <vt:lpstr>幻灯片 107</vt:lpstr>
      <vt:lpstr>幻灯片 108</vt:lpstr>
      <vt:lpstr>幻灯片 109</vt:lpstr>
      <vt:lpstr>幻灯片 110</vt:lpstr>
      <vt:lpstr>幻灯片 111</vt:lpstr>
      <vt:lpstr>幻灯片 112</vt:lpstr>
      <vt:lpstr>幻灯片 113</vt:lpstr>
      <vt:lpstr>幻灯片 114</vt:lpstr>
      <vt:lpstr>幻灯片 115</vt:lpstr>
      <vt:lpstr>幻灯片 116</vt:lpstr>
      <vt:lpstr>幻灯片 117</vt:lpstr>
      <vt:lpstr>幻灯片 118</vt:lpstr>
      <vt:lpstr>幻灯片 119</vt:lpstr>
      <vt:lpstr>幻灯片 120</vt:lpstr>
      <vt:lpstr>幻灯片 121</vt:lpstr>
      <vt:lpstr>幻灯片 122</vt:lpstr>
      <vt:lpstr>幻灯片 123</vt:lpstr>
      <vt:lpstr>幻灯片 124</vt:lpstr>
      <vt:lpstr>幻灯片 125</vt:lpstr>
      <vt:lpstr>幻灯片 126</vt:lpstr>
      <vt:lpstr>幻灯片 127</vt:lpstr>
      <vt:lpstr>幻灯片 128</vt:lpstr>
      <vt:lpstr>幻灯片 129</vt:lpstr>
      <vt:lpstr>幻灯片 130</vt:lpstr>
      <vt:lpstr>幻灯片 131</vt:lpstr>
      <vt:lpstr>幻灯片 132</vt:lpstr>
      <vt:lpstr>幻灯片 133</vt:lpstr>
      <vt:lpstr>幻灯片 134</vt:lpstr>
      <vt:lpstr>幻灯片 135</vt:lpstr>
      <vt:lpstr>幻灯片 136</vt:lpstr>
      <vt:lpstr>幻灯片 137</vt:lpstr>
      <vt:lpstr>幻灯片 138</vt:lpstr>
      <vt:lpstr>幻灯片 139</vt:lpstr>
      <vt:lpstr>幻灯片 140</vt:lpstr>
      <vt:lpstr>幻灯片 141</vt:lpstr>
      <vt:lpstr>幻灯片 142</vt:lpstr>
      <vt:lpstr>幻灯片 143</vt:lpstr>
      <vt:lpstr>幻灯片 144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description>语文备课大师【全免费】</dc:description>
  <cp:lastModifiedBy>liuhuan</cp:lastModifiedBy>
  <cp:revision>语文备课大师【全免费】</cp:revision>
  <dcterms:modified xsi:type="dcterms:W3CDTF">2017-06-28T02:20:22Z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