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129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136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119.xml" ContentType="application/vnd.openxmlformats-officedocument.presentationml.slide+xml"/>
  <Default Extension="vml" ContentType="application/vnd.openxmlformats-officedocument.vmlDrawing"/>
  <Default Extension="gif" ContentType="image/gif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126.xml" ContentType="application/vnd.openxmlformats-officedocument.presentationml.slide+xml"/>
  <Override PartName="/ppt/slides/slide12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8"/>
  </p:notesMasterIdLst>
  <p:sldIdLst>
    <p:sldId id="266" r:id="rId2"/>
    <p:sldId id="283" r:id="rId3"/>
    <p:sldId id="284" r:id="rId4"/>
    <p:sldId id="285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299" r:id="rId19"/>
    <p:sldId id="300" r:id="rId20"/>
    <p:sldId id="301" r:id="rId21"/>
    <p:sldId id="302" r:id="rId22"/>
    <p:sldId id="303" r:id="rId23"/>
    <p:sldId id="304" r:id="rId24"/>
    <p:sldId id="305" r:id="rId25"/>
    <p:sldId id="306" r:id="rId26"/>
    <p:sldId id="307" r:id="rId27"/>
    <p:sldId id="308" r:id="rId28"/>
    <p:sldId id="309" r:id="rId29"/>
    <p:sldId id="310" r:id="rId30"/>
    <p:sldId id="311" r:id="rId31"/>
    <p:sldId id="312" r:id="rId32"/>
    <p:sldId id="313" r:id="rId33"/>
    <p:sldId id="314" r:id="rId34"/>
    <p:sldId id="315" r:id="rId35"/>
    <p:sldId id="316" r:id="rId36"/>
    <p:sldId id="317" r:id="rId37"/>
    <p:sldId id="318" r:id="rId38"/>
    <p:sldId id="319" r:id="rId39"/>
    <p:sldId id="320" r:id="rId40"/>
    <p:sldId id="321" r:id="rId41"/>
    <p:sldId id="322" r:id="rId42"/>
    <p:sldId id="323" r:id="rId43"/>
    <p:sldId id="324" r:id="rId44"/>
    <p:sldId id="325" r:id="rId45"/>
    <p:sldId id="326" r:id="rId46"/>
    <p:sldId id="327" r:id="rId47"/>
    <p:sldId id="328" r:id="rId48"/>
    <p:sldId id="329" r:id="rId49"/>
    <p:sldId id="330" r:id="rId50"/>
    <p:sldId id="331" r:id="rId51"/>
    <p:sldId id="332" r:id="rId52"/>
    <p:sldId id="333" r:id="rId53"/>
    <p:sldId id="334" r:id="rId54"/>
    <p:sldId id="335" r:id="rId55"/>
    <p:sldId id="336" r:id="rId56"/>
    <p:sldId id="337" r:id="rId57"/>
    <p:sldId id="338" r:id="rId58"/>
    <p:sldId id="339" r:id="rId59"/>
    <p:sldId id="340" r:id="rId60"/>
    <p:sldId id="341" r:id="rId61"/>
    <p:sldId id="342" r:id="rId62"/>
    <p:sldId id="343" r:id="rId63"/>
    <p:sldId id="344" r:id="rId64"/>
    <p:sldId id="345" r:id="rId65"/>
    <p:sldId id="346" r:id="rId66"/>
    <p:sldId id="347" r:id="rId67"/>
    <p:sldId id="348" r:id="rId68"/>
    <p:sldId id="349" r:id="rId69"/>
    <p:sldId id="350" r:id="rId70"/>
    <p:sldId id="351" r:id="rId71"/>
    <p:sldId id="352" r:id="rId72"/>
    <p:sldId id="353" r:id="rId73"/>
    <p:sldId id="354" r:id="rId74"/>
    <p:sldId id="355" r:id="rId75"/>
    <p:sldId id="356" r:id="rId76"/>
    <p:sldId id="357" r:id="rId77"/>
    <p:sldId id="358" r:id="rId78"/>
    <p:sldId id="359" r:id="rId79"/>
    <p:sldId id="360" r:id="rId80"/>
    <p:sldId id="361" r:id="rId81"/>
    <p:sldId id="362" r:id="rId82"/>
    <p:sldId id="363" r:id="rId83"/>
    <p:sldId id="364" r:id="rId84"/>
    <p:sldId id="365" r:id="rId85"/>
    <p:sldId id="366" r:id="rId86"/>
    <p:sldId id="367" r:id="rId87"/>
    <p:sldId id="368" r:id="rId88"/>
    <p:sldId id="369" r:id="rId89"/>
    <p:sldId id="370" r:id="rId90"/>
    <p:sldId id="371" r:id="rId91"/>
    <p:sldId id="372" r:id="rId92"/>
    <p:sldId id="373" r:id="rId93"/>
    <p:sldId id="374" r:id="rId94"/>
    <p:sldId id="375" r:id="rId95"/>
    <p:sldId id="376" r:id="rId96"/>
    <p:sldId id="377" r:id="rId97"/>
    <p:sldId id="378" r:id="rId98"/>
    <p:sldId id="379" r:id="rId99"/>
    <p:sldId id="380" r:id="rId100"/>
    <p:sldId id="381" r:id="rId101"/>
    <p:sldId id="382" r:id="rId102"/>
    <p:sldId id="383" r:id="rId103"/>
    <p:sldId id="384" r:id="rId104"/>
    <p:sldId id="385" r:id="rId105"/>
    <p:sldId id="386" r:id="rId106"/>
    <p:sldId id="387" r:id="rId107"/>
    <p:sldId id="388" r:id="rId108"/>
    <p:sldId id="389" r:id="rId109"/>
    <p:sldId id="390" r:id="rId110"/>
    <p:sldId id="391" r:id="rId111"/>
    <p:sldId id="392" r:id="rId112"/>
    <p:sldId id="393" r:id="rId113"/>
    <p:sldId id="394" r:id="rId114"/>
    <p:sldId id="395" r:id="rId115"/>
    <p:sldId id="396" r:id="rId116"/>
    <p:sldId id="397" r:id="rId117"/>
    <p:sldId id="398" r:id="rId118"/>
    <p:sldId id="399" r:id="rId119"/>
    <p:sldId id="400" r:id="rId120"/>
    <p:sldId id="401" r:id="rId121"/>
    <p:sldId id="402" r:id="rId122"/>
    <p:sldId id="403" r:id="rId123"/>
    <p:sldId id="404" r:id="rId124"/>
    <p:sldId id="405" r:id="rId125"/>
    <p:sldId id="406" r:id="rId126"/>
    <p:sldId id="407" r:id="rId127"/>
    <p:sldId id="408" r:id="rId128"/>
    <p:sldId id="409" r:id="rId129"/>
    <p:sldId id="410" r:id="rId130"/>
    <p:sldId id="411" r:id="rId131"/>
    <p:sldId id="412" r:id="rId132"/>
    <p:sldId id="413" r:id="rId133"/>
    <p:sldId id="414" r:id="rId134"/>
    <p:sldId id="415" r:id="rId135"/>
    <p:sldId id="416" r:id="rId136"/>
    <p:sldId id="417" r:id="rId13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205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notesMaster" Target="notesMasters/notesMaster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emf"/></Relationships>
</file>

<file path=ppt/drawings/_rels/vmlDrawing1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emf"/></Relationships>
</file>

<file path=ppt/drawings/_rels/vmlDrawing1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emf"/></Relationships>
</file>

<file path=ppt/drawings/_rels/vmlDrawing1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emf"/></Relationships>
</file>

<file path=ppt/drawings/_rels/vmlDrawing1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emf"/></Relationships>
</file>

<file path=ppt/drawings/_rels/vmlDrawing1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4.emf"/></Relationships>
</file>

<file path=ppt/drawings/_rels/vmlDrawing1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5.emf"/></Relationships>
</file>

<file path=ppt/drawings/_rels/vmlDrawing1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6.emf"/></Relationships>
</file>

<file path=ppt/drawings/_rels/vmlDrawing1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7.emf"/></Relationships>
</file>

<file path=ppt/drawings/_rels/vmlDrawing1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8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9.emf"/></Relationships>
</file>

<file path=ppt/drawings/_rels/vmlDrawing1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0.emf"/></Relationships>
</file>

<file path=ppt/drawings/_rels/vmlDrawing1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1.emf"/></Relationships>
</file>

<file path=ppt/drawings/_rels/vmlDrawing1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2.emf"/></Relationships>
</file>

<file path=ppt/drawings/_rels/vmlDrawing1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3.emf"/></Relationships>
</file>

<file path=ppt/drawings/_rels/vmlDrawing1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4.emf"/></Relationships>
</file>

<file path=ppt/drawings/_rels/vmlDrawing1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emf"/></Relationships>
</file>

<file path=ppt/drawings/_rels/vmlDrawing1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6.emf"/></Relationships>
</file>

<file path=ppt/drawings/_rels/vmlDrawing1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7.emf"/></Relationships>
</file>

<file path=ppt/drawings/_rels/vmlDrawing1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8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9.emf"/></Relationships>
</file>

<file path=ppt/drawings/_rels/vmlDrawing1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0.emf"/></Relationships>
</file>

<file path=ppt/drawings/_rels/vmlDrawing1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1.emf"/></Relationships>
</file>

<file path=ppt/drawings/_rels/vmlDrawing1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2.emf"/></Relationships>
</file>

<file path=ppt/drawings/_rels/vmlDrawing1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3.emf"/></Relationships>
</file>

<file path=ppt/drawings/_rels/vmlDrawing1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4.emf"/></Relationships>
</file>

<file path=ppt/drawings/_rels/vmlDrawing1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5.emf"/></Relationships>
</file>

<file path=ppt/drawings/_rels/vmlDrawing1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6.emf"/></Relationships>
</file>

<file path=ppt/drawings/_rels/vmlDrawing1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7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emf"/></Relationships>
</file>

<file path=ppt/drawings/_rels/vmlDrawing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0ACFE-C0DB-48BD-9D5D-5E8AD42EA759}" type="datetimeFigureOut">
              <a:rPr lang="zh-CN" altLang="en-US" smtClean="0"/>
              <a:pPr/>
              <a:t>2017-6-28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92959-C377-4ECE-A195-6BBC00C82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语文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(GZ)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6.v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7.v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8.v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9.v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0.v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1.v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gi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2.v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3.v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4.v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5.v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6.v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7.v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8.v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9.v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0.v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2.v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3.v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4.v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5.v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6.v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7.v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8.v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9.v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0.v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1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2.v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3.v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4.v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5.v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6.v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7.v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8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1.v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2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3.v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4.v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5.v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6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7.v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8.v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9.v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0.v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1.v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2.v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3.v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4.v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5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614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13314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0945" name="Object 1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210945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9921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09921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8897" name="Object 1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208897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7873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07873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6849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206849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5825" name="Object 1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205825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480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313" y="804863"/>
            <a:ext cx="6888606" cy="5624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377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214422"/>
            <a:ext cx="7277610" cy="4867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275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928802"/>
            <a:ext cx="8027029" cy="3567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172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66988" y="2849563"/>
            <a:ext cx="4010025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14338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0705" name="Object 1"/>
          <p:cNvGraphicFramePr>
            <a:graphicFrameLocks noChangeAspect="1"/>
          </p:cNvGraphicFramePr>
          <p:nvPr/>
        </p:nvGraphicFramePr>
        <p:xfrm>
          <a:off x="669925" y="985838"/>
          <a:ext cx="7805738" cy="4887912"/>
        </p:xfrm>
        <a:graphic>
          <a:graphicData uri="http://schemas.openxmlformats.org/presentationml/2006/ole">
            <p:oleObj spid="_x0000_s200705" name="文档" r:id="rId3" imgW="7805013" imgH="488785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9681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99681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8657" name="Object 1"/>
          <p:cNvGraphicFramePr>
            <a:graphicFrameLocks noChangeAspect="1"/>
          </p:cNvGraphicFramePr>
          <p:nvPr/>
        </p:nvGraphicFramePr>
        <p:xfrm>
          <a:off x="669925" y="2255838"/>
          <a:ext cx="7805738" cy="2344737"/>
        </p:xfrm>
        <a:graphic>
          <a:graphicData uri="http://schemas.openxmlformats.org/presentationml/2006/ole">
            <p:oleObj spid="_x0000_s198657" name="文档" r:id="rId3" imgW="7805013" imgH="23448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7633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97633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6610" name="Object 2"/>
          <p:cNvGraphicFramePr>
            <a:graphicFrameLocks noChangeAspect="1"/>
          </p:cNvGraphicFramePr>
          <p:nvPr/>
        </p:nvGraphicFramePr>
        <p:xfrm>
          <a:off x="669925" y="1463675"/>
          <a:ext cx="7805738" cy="3930650"/>
        </p:xfrm>
        <a:graphic>
          <a:graphicData uri="http://schemas.openxmlformats.org/presentationml/2006/ole">
            <p:oleObj spid="_x0000_s196610" name="文档" r:id="rId3" imgW="7805013" imgH="393045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5585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95585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4562" name="Object 2"/>
          <p:cNvGraphicFramePr>
            <a:graphicFrameLocks noChangeAspect="1"/>
          </p:cNvGraphicFramePr>
          <p:nvPr/>
        </p:nvGraphicFramePr>
        <p:xfrm>
          <a:off x="669925" y="2255838"/>
          <a:ext cx="7805738" cy="2344737"/>
        </p:xfrm>
        <a:graphic>
          <a:graphicData uri="http://schemas.openxmlformats.org/presentationml/2006/ole">
            <p:oleObj spid="_x0000_s194562" name="文档" r:id="rId3" imgW="7805013" imgH="23448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3537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93537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2513" name="Object 1"/>
          <p:cNvGraphicFramePr>
            <a:graphicFrameLocks noChangeAspect="1"/>
          </p:cNvGraphicFramePr>
          <p:nvPr/>
        </p:nvGraphicFramePr>
        <p:xfrm>
          <a:off x="669925" y="860425"/>
          <a:ext cx="7805738" cy="5137150"/>
        </p:xfrm>
        <a:graphic>
          <a:graphicData uri="http://schemas.openxmlformats.org/presentationml/2006/ole">
            <p:oleObj spid="_x0000_s192513" name="文档" r:id="rId3" imgW="7805013" imgH="51367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1489" name="Object 1"/>
          <p:cNvGraphicFramePr>
            <a:graphicFrameLocks noChangeAspect="1"/>
          </p:cNvGraphicFramePr>
          <p:nvPr/>
        </p:nvGraphicFramePr>
        <p:xfrm>
          <a:off x="669925" y="914400"/>
          <a:ext cx="7805738" cy="5029200"/>
        </p:xfrm>
        <a:graphic>
          <a:graphicData uri="http://schemas.openxmlformats.org/presentationml/2006/ole">
            <p:oleObj spid="_x0000_s191489" name="文档" r:id="rId3" imgW="7805013" imgH="502941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5362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0465" name="Object 1"/>
          <p:cNvGraphicFramePr>
            <a:graphicFrameLocks noChangeAspect="1"/>
          </p:cNvGraphicFramePr>
          <p:nvPr/>
        </p:nvGraphicFramePr>
        <p:xfrm>
          <a:off x="669925" y="2255838"/>
          <a:ext cx="7805738" cy="2344737"/>
        </p:xfrm>
        <a:graphic>
          <a:graphicData uri="http://schemas.openxmlformats.org/presentationml/2006/ole">
            <p:oleObj spid="_x0000_s190465" name="文档" r:id="rId3" imgW="7805013" imgH="23448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89441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89441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88417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88417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87393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87393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86369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86369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8534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8534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84321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84321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83297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83297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82273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82273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81249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81249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6386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80225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80225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79201" name="Object 1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179201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78177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78177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77153" name="Object 1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177153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76129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76129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75105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75105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74081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74081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7410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8434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9458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669925" y="2244725"/>
          <a:ext cx="7805738" cy="2366963"/>
        </p:xfrm>
        <a:graphic>
          <a:graphicData uri="http://schemas.openxmlformats.org/presentationml/2006/ole">
            <p:oleObj spid="_x0000_s20482" name="文档" r:id="rId3" imgW="7805013" imgH="23664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1506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22530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1" name="Object 1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5121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3554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669925" y="1806575"/>
          <a:ext cx="7805738" cy="3244850"/>
        </p:xfrm>
        <a:graphic>
          <a:graphicData uri="http://schemas.openxmlformats.org/presentationml/2006/ole">
            <p:oleObj spid="_x0000_s24578" name="文档" r:id="rId3" imgW="7805013" imgH="324536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5602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669925" y="2146300"/>
          <a:ext cx="7805738" cy="2565400"/>
        </p:xfrm>
        <a:graphic>
          <a:graphicData uri="http://schemas.openxmlformats.org/presentationml/2006/ole">
            <p:oleObj spid="_x0000_s26626" name="文档" r:id="rId3" imgW="7805013" imgH="256495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7650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28674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9698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669925" y="1328738"/>
          <a:ext cx="7805738" cy="4202112"/>
        </p:xfrm>
        <a:graphic>
          <a:graphicData uri="http://schemas.openxmlformats.org/presentationml/2006/ole">
            <p:oleObj spid="_x0000_s30722" name="文档" r:id="rId3" imgW="7805013" imgH="420240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674688" y="750888"/>
          <a:ext cx="7761287" cy="5322887"/>
        </p:xfrm>
        <a:graphic>
          <a:graphicData uri="http://schemas.openxmlformats.org/presentationml/2006/ole">
            <p:oleObj spid="_x0000_s31746" name="文档" r:id="rId3" imgW="7814740" imgH="5365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669925" y="841375"/>
          <a:ext cx="7805738" cy="5176838"/>
        </p:xfrm>
        <a:graphic>
          <a:graphicData uri="http://schemas.openxmlformats.org/presentationml/2006/ole">
            <p:oleObj spid="_x0000_s32770" name="文档" r:id="rId3" imgW="7805013" imgH="517673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7" name="Object 1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4097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669925" y="2941638"/>
          <a:ext cx="7805738" cy="974725"/>
        </p:xfrm>
        <a:graphic>
          <a:graphicData uri="http://schemas.openxmlformats.org/presentationml/2006/ole">
            <p:oleObj spid="_x0000_s33794" name="文档" r:id="rId3" imgW="7805013" imgH="97432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669925" y="2146300"/>
          <a:ext cx="7805738" cy="2565400"/>
        </p:xfrm>
        <a:graphic>
          <a:graphicData uri="http://schemas.openxmlformats.org/presentationml/2006/ole">
            <p:oleObj spid="_x0000_s34818" name="文档" r:id="rId3" imgW="7805013" imgH="256495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669925" y="1947863"/>
          <a:ext cx="7805738" cy="2960687"/>
        </p:xfrm>
        <a:graphic>
          <a:graphicData uri="http://schemas.openxmlformats.org/presentationml/2006/ole">
            <p:oleObj spid="_x0000_s35842" name="文档" r:id="rId3" imgW="7805013" imgH="296116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669925" y="2543175"/>
          <a:ext cx="7805738" cy="1771650"/>
        </p:xfrm>
        <a:graphic>
          <a:graphicData uri="http://schemas.openxmlformats.org/presentationml/2006/ole">
            <p:oleObj spid="_x0000_s36866" name="文档" r:id="rId3" imgW="7805013" imgH="177180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669925" y="1947863"/>
          <a:ext cx="7805738" cy="2960687"/>
        </p:xfrm>
        <a:graphic>
          <a:graphicData uri="http://schemas.openxmlformats.org/presentationml/2006/ole">
            <p:oleObj spid="_x0000_s37890" name="文档" r:id="rId3" imgW="7805013" imgH="296116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669925" y="2740025"/>
          <a:ext cx="7805738" cy="1376363"/>
        </p:xfrm>
        <a:graphic>
          <a:graphicData uri="http://schemas.openxmlformats.org/presentationml/2006/ole">
            <p:oleObj spid="_x0000_s38914" name="文档" r:id="rId3" imgW="7805013" imgH="13755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9938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40962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669925" y="957263"/>
          <a:ext cx="7805738" cy="4943475"/>
        </p:xfrm>
        <a:graphic>
          <a:graphicData uri="http://schemas.openxmlformats.org/presentationml/2006/ole">
            <p:oleObj spid="_x0000_s41986" name="文档" r:id="rId3" imgW="7805013" imgH="494368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43010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3" name="Object 1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3073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669925" y="2046288"/>
          <a:ext cx="7805738" cy="2763837"/>
        </p:xfrm>
        <a:graphic>
          <a:graphicData uri="http://schemas.openxmlformats.org/presentationml/2006/ole">
            <p:oleObj spid="_x0000_s44034" name="文档" r:id="rId3" imgW="7805013" imgH="27630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45058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46082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8132" name="Object 4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48132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669925" y="1030288"/>
          <a:ext cx="7805738" cy="4797425"/>
        </p:xfrm>
        <a:graphic>
          <a:graphicData uri="http://schemas.openxmlformats.org/presentationml/2006/ole">
            <p:oleObj spid="_x0000_s49154" name="文档" r:id="rId3" imgW="7805013" imgH="479708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669925" y="1525588"/>
          <a:ext cx="7805738" cy="3806825"/>
        </p:xfrm>
        <a:graphic>
          <a:graphicData uri="http://schemas.openxmlformats.org/presentationml/2006/ole">
            <p:oleObj spid="_x0000_s50178" name="文档" r:id="rId3" imgW="7805013" imgH="380618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65218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65218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64193" name="Object 1"/>
          <p:cNvGraphicFramePr>
            <a:graphicFrameLocks noChangeAspect="1"/>
          </p:cNvGraphicFramePr>
          <p:nvPr/>
        </p:nvGraphicFramePr>
        <p:xfrm>
          <a:off x="642910" y="1785926"/>
          <a:ext cx="7761287" cy="4137025"/>
        </p:xfrm>
        <a:graphic>
          <a:graphicData uri="http://schemas.openxmlformats.org/presentationml/2006/ole">
            <p:oleObj spid="_x0000_s264193" name="文档" r:id="rId3" imgW="7814740" imgH="416458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63169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63169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2049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62145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62145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61121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61121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60097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60097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9073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59073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8049" name="Object 1"/>
          <p:cNvGraphicFramePr>
            <a:graphicFrameLocks noChangeAspect="1"/>
          </p:cNvGraphicFramePr>
          <p:nvPr/>
        </p:nvGraphicFramePr>
        <p:xfrm>
          <a:off x="669925" y="1571625"/>
          <a:ext cx="7805738" cy="3714750"/>
        </p:xfrm>
        <a:graphic>
          <a:graphicData uri="http://schemas.openxmlformats.org/presentationml/2006/ole">
            <p:oleObj spid="_x0000_s258049" name="文档" r:id="rId3" imgW="7805013" imgH="37154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7025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57025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6001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56001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4977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54977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3953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53953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2929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252929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1905" name="Object 1"/>
          <p:cNvGraphicFramePr>
            <a:graphicFrameLocks noChangeAspect="1"/>
          </p:cNvGraphicFramePr>
          <p:nvPr/>
        </p:nvGraphicFramePr>
        <p:xfrm>
          <a:off x="669925" y="1814513"/>
          <a:ext cx="7805738" cy="3228975"/>
        </p:xfrm>
        <a:graphic>
          <a:graphicData uri="http://schemas.openxmlformats.org/presentationml/2006/ole">
            <p:oleObj spid="_x0000_s251905" name="文档" r:id="rId3" imgW="7805013" imgH="32284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0881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50881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9857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49857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8834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48834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7809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47809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6785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46785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5761" name="Object 1"/>
          <p:cNvGraphicFramePr>
            <a:graphicFrameLocks noChangeAspect="1"/>
          </p:cNvGraphicFramePr>
          <p:nvPr/>
        </p:nvGraphicFramePr>
        <p:xfrm>
          <a:off x="669925" y="2933700"/>
          <a:ext cx="7805738" cy="990600"/>
        </p:xfrm>
        <a:graphic>
          <a:graphicData uri="http://schemas.openxmlformats.org/presentationml/2006/ole">
            <p:oleObj spid="_x0000_s245761" name="文档" r:id="rId3" imgW="7805013" imgH="99125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4737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44737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3713" name="Object 1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243713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2689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242689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10242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1665" name="Object 1"/>
          <p:cNvGraphicFramePr>
            <a:graphicFrameLocks noChangeAspect="1"/>
          </p:cNvGraphicFramePr>
          <p:nvPr/>
        </p:nvGraphicFramePr>
        <p:xfrm>
          <a:off x="669925" y="2244725"/>
          <a:ext cx="7805738" cy="2366963"/>
        </p:xfrm>
        <a:graphic>
          <a:graphicData uri="http://schemas.openxmlformats.org/presentationml/2006/ole">
            <p:oleObj spid="_x0000_s241665" name="文档" r:id="rId3" imgW="7805013" imgH="23664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0641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240641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9617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239617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8593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38593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7569" name="Object 1"/>
          <p:cNvGraphicFramePr>
            <a:graphicFrameLocks noChangeAspect="1"/>
          </p:cNvGraphicFramePr>
          <p:nvPr/>
        </p:nvGraphicFramePr>
        <p:xfrm>
          <a:off x="669925" y="1158875"/>
          <a:ext cx="7805738" cy="4541838"/>
        </p:xfrm>
        <a:graphic>
          <a:graphicData uri="http://schemas.openxmlformats.org/presentationml/2006/ole">
            <p:oleObj spid="_x0000_s237569" name="文档" r:id="rId3" imgW="7805013" imgH="45420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6545" name="Object 1"/>
          <p:cNvGraphicFramePr>
            <a:graphicFrameLocks noChangeAspect="1"/>
          </p:cNvGraphicFramePr>
          <p:nvPr/>
        </p:nvGraphicFramePr>
        <p:xfrm>
          <a:off x="669925" y="806450"/>
          <a:ext cx="7805738" cy="5245100"/>
        </p:xfrm>
        <a:graphic>
          <a:graphicData uri="http://schemas.openxmlformats.org/presentationml/2006/ole">
            <p:oleObj spid="_x0000_s236545" name="文档" r:id="rId3" imgW="7805013" imgH="524444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5521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235521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4498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234498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3473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233473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2449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232449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1266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1425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31425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3040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9377" name="Object 1"/>
          <p:cNvGraphicFramePr>
            <a:graphicFrameLocks noChangeAspect="1"/>
          </p:cNvGraphicFramePr>
          <p:nvPr/>
        </p:nvGraphicFramePr>
        <p:xfrm>
          <a:off x="669925" y="1598613"/>
          <a:ext cx="7805738" cy="3659187"/>
        </p:xfrm>
        <a:graphic>
          <a:graphicData uri="http://schemas.openxmlformats.org/presentationml/2006/ole">
            <p:oleObj spid="_x0000_s229377" name="文档" r:id="rId3" imgW="7805013" imgH="36588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8353" name="Object 1"/>
          <p:cNvGraphicFramePr>
            <a:graphicFrameLocks noChangeAspect="1"/>
          </p:cNvGraphicFramePr>
          <p:nvPr/>
        </p:nvGraphicFramePr>
        <p:xfrm>
          <a:off x="669925" y="960438"/>
          <a:ext cx="7805738" cy="4938712"/>
        </p:xfrm>
        <a:graphic>
          <a:graphicData uri="http://schemas.openxmlformats.org/presentationml/2006/ole">
            <p:oleObj spid="_x0000_s228353" name="文档" r:id="rId3" imgW="7805013" imgH="49386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7329" name="Object 1"/>
          <p:cNvGraphicFramePr>
            <a:graphicFrameLocks noChangeAspect="1"/>
          </p:cNvGraphicFramePr>
          <p:nvPr/>
        </p:nvGraphicFramePr>
        <p:xfrm>
          <a:off x="669925" y="1401763"/>
          <a:ext cx="7805738" cy="4054475"/>
        </p:xfrm>
        <a:graphic>
          <a:graphicData uri="http://schemas.openxmlformats.org/presentationml/2006/ole">
            <p:oleObj spid="_x0000_s227329" name="文档" r:id="rId3" imgW="7805013" imgH="405508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6305" name="Object 1"/>
          <p:cNvGraphicFramePr>
            <a:graphicFrameLocks noChangeAspect="1"/>
          </p:cNvGraphicFramePr>
          <p:nvPr/>
        </p:nvGraphicFramePr>
        <p:xfrm>
          <a:off x="669925" y="2255838"/>
          <a:ext cx="7805738" cy="2344737"/>
        </p:xfrm>
        <a:graphic>
          <a:graphicData uri="http://schemas.openxmlformats.org/presentationml/2006/ole">
            <p:oleObj spid="_x0000_s226305" name="文档" r:id="rId3" imgW="7805013" imgH="23448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5281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25281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4257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24257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3233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23233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2210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22210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12290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1185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21185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0161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220161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9137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19137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8113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218113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7089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217089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6065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216065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5041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215041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4017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14017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1299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1969" name="Object 1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211969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C7EDCC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485</TotalTime>
  <Words>0</Words>
  <Application>Microsoft Office PowerPoint</Application>
  <PresentationFormat>全屏显示(4:3)</PresentationFormat>
  <Paragraphs>0</Paragraphs>
  <Slides>136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136</vt:i4>
      </vt:variant>
    </vt:vector>
  </HeadingPairs>
  <TitlesOfParts>
    <vt:vector size="138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  <vt:lpstr>幻灯片 103</vt:lpstr>
      <vt:lpstr>幻灯片 104</vt:lpstr>
      <vt:lpstr>幻灯片 105</vt:lpstr>
      <vt:lpstr>幻灯片 106</vt:lpstr>
      <vt:lpstr>幻灯片 107</vt:lpstr>
      <vt:lpstr>幻灯片 108</vt:lpstr>
      <vt:lpstr>幻灯片 109</vt:lpstr>
      <vt:lpstr>幻灯片 110</vt:lpstr>
      <vt:lpstr>幻灯片 111</vt:lpstr>
      <vt:lpstr>幻灯片 112</vt:lpstr>
      <vt:lpstr>幻灯片 113</vt:lpstr>
      <vt:lpstr>幻灯片 114</vt:lpstr>
      <vt:lpstr>幻灯片 115</vt:lpstr>
      <vt:lpstr>幻灯片 116</vt:lpstr>
      <vt:lpstr>幻灯片 117</vt:lpstr>
      <vt:lpstr>幻灯片 118</vt:lpstr>
      <vt:lpstr>幻灯片 119</vt:lpstr>
      <vt:lpstr>幻灯片 120</vt:lpstr>
      <vt:lpstr>幻灯片 121</vt:lpstr>
      <vt:lpstr>幻灯片 122</vt:lpstr>
      <vt:lpstr>幻灯片 123</vt:lpstr>
      <vt:lpstr>幻灯片 124</vt:lpstr>
      <vt:lpstr>幻灯片 125</vt:lpstr>
      <vt:lpstr>幻灯片 126</vt:lpstr>
      <vt:lpstr>幻灯片 127</vt:lpstr>
      <vt:lpstr>幻灯片 128</vt:lpstr>
      <vt:lpstr>幻灯片 129</vt:lpstr>
      <vt:lpstr>幻灯片 130</vt:lpstr>
      <vt:lpstr>幻灯片 131</vt:lpstr>
      <vt:lpstr>幻灯片 132</vt:lpstr>
      <vt:lpstr>幻灯片 133</vt:lpstr>
      <vt:lpstr>幻灯片 134</vt:lpstr>
      <vt:lpstr>幻灯片 135</vt:lpstr>
      <vt:lpstr>幻灯片 136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liuhuan</cp:lastModifiedBy>
  <cp:revision>语文备课大师【全免费】</cp:revision>
  <dcterms:modified xsi:type="dcterms:W3CDTF">2017-06-28T02:42:16Z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