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146.xml" ContentType="application/vnd.openxmlformats-officedocument.presentationml.slide+xml"/>
  <Override PartName="/ppt/slides/slide155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ppt/slides/slide153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1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  <p:sldId id="415" r:id="rId135"/>
    <p:sldId id="416" r:id="rId136"/>
    <p:sldId id="417" r:id="rId137"/>
    <p:sldId id="418" r:id="rId138"/>
    <p:sldId id="419" r:id="rId139"/>
    <p:sldId id="420" r:id="rId140"/>
    <p:sldId id="421" r:id="rId141"/>
    <p:sldId id="422" r:id="rId142"/>
    <p:sldId id="423" r:id="rId143"/>
    <p:sldId id="424" r:id="rId144"/>
    <p:sldId id="425" r:id="rId145"/>
    <p:sldId id="426" r:id="rId146"/>
    <p:sldId id="427" r:id="rId147"/>
    <p:sldId id="428" r:id="rId148"/>
    <p:sldId id="429" r:id="rId149"/>
    <p:sldId id="430" r:id="rId150"/>
    <p:sldId id="431" r:id="rId151"/>
    <p:sldId id="432" r:id="rId152"/>
    <p:sldId id="433" r:id="rId153"/>
    <p:sldId id="434" r:id="rId154"/>
    <p:sldId id="435" r:id="rId155"/>
    <p:sldId id="436" r:id="rId156"/>
    <p:sldId id="437" r:id="rId157"/>
    <p:sldId id="438" r:id="rId158"/>
    <p:sldId id="439" r:id="rId159"/>
    <p:sldId id="440" r:id="rId1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24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669925" y="1311275"/>
          <a:ext cx="7805738" cy="4237038"/>
        </p:xfrm>
        <a:graphic>
          <a:graphicData uri="http://schemas.openxmlformats.org/presentationml/2006/ole">
            <p:oleObj spid="_x0000_s103426" name="文档" r:id="rId3" imgW="7805013" imgH="42362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69925" y="1203325"/>
          <a:ext cx="7805738" cy="4451350"/>
        </p:xfrm>
        <a:graphic>
          <a:graphicData uri="http://schemas.openxmlformats.org/presentationml/2006/ole">
            <p:oleObj spid="_x0000_s104450" name="文档" r:id="rId3" imgW="7805013" imgH="44516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547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649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75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854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95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059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161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26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264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36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469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571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673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77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98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2083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2185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2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88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390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493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262840" cy="567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597002" cy="431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85860"/>
            <a:ext cx="7149575" cy="479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171855" cy="515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8117576" cy="3814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69925" y="1136650"/>
          <a:ext cx="7805738" cy="4586288"/>
        </p:xfrm>
        <a:graphic>
          <a:graphicData uri="http://schemas.openxmlformats.org/presentationml/2006/ole">
            <p:oleObj spid="_x0000_s132098" name="文档" r:id="rId3" imgW="7805013" imgH="458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31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31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341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51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3619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72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3824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92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69925" y="1303338"/>
          <a:ext cx="7805738" cy="4252912"/>
        </p:xfrm>
        <a:graphic>
          <a:graphicData uri="http://schemas.openxmlformats.org/presentationml/2006/ole">
            <p:oleObj spid="_x0000_s140290" name="文档" r:id="rId3" imgW="7805013" imgH="42535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69925" y="1158875"/>
          <a:ext cx="7805738" cy="4541838"/>
        </p:xfrm>
        <a:graphic>
          <a:graphicData uri="http://schemas.openxmlformats.org/presentationml/2006/ole">
            <p:oleObj spid="_x0000_s141314" name="文档" r:id="rId3" imgW="7805013" imgH="45420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142338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433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69925" y="2255838"/>
          <a:ext cx="7805738" cy="2344737"/>
        </p:xfrm>
        <a:graphic>
          <a:graphicData uri="http://schemas.openxmlformats.org/presentationml/2006/ole">
            <p:oleObj spid="_x0000_s143362" name="文档" r:id="rId3" imgW="7805013" imgH="23448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438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541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6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745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84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95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505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214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11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3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6009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90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580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5702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2244725"/>
          <a:ext cx="7805738" cy="2366963"/>
        </p:xfrm>
        <a:graphic>
          <a:graphicData uri="http://schemas.openxmlformats.org/presentationml/2006/ole">
            <p:oleObj spid="_x0000_s256001" name="文档" r:id="rId3" imgW="7805013" imgH="236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497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5395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529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19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5088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638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741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74688" y="1546225"/>
          <a:ext cx="7761287" cy="3733800"/>
        </p:xfrm>
        <a:graphic>
          <a:graphicData uri="http://schemas.openxmlformats.org/presentationml/2006/ole">
            <p:oleObj spid="_x0000_s19458" name="文档" r:id="rId3" imgW="7814740" imgH="3767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05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4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53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5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081088"/>
          <a:ext cx="7805738" cy="4695825"/>
        </p:xfrm>
        <a:graphic>
          <a:graphicData uri="http://schemas.openxmlformats.org/presentationml/2006/ole">
            <p:oleObj spid="_x0000_s24578" name="文档" r:id="rId3" imgW="7805013" imgH="46965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6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6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867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07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235075"/>
          <a:ext cx="7805738" cy="4387850"/>
        </p:xfrm>
        <a:graphic>
          <a:graphicData uri="http://schemas.openxmlformats.org/presentationml/2006/ole">
            <p:oleObj spid="_x0000_s30722" name="文档" r:id="rId3" imgW="7805013" imgH="43886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676400"/>
          <a:ext cx="7805738" cy="3505200"/>
        </p:xfrm>
        <a:graphic>
          <a:graphicData uri="http://schemas.openxmlformats.org/presentationml/2006/ole">
            <p:oleObj spid="_x0000_s31746" name="文档" r:id="rId3" imgW="7805013" imgH="35050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841375"/>
          <a:ext cx="7805738" cy="5176838"/>
        </p:xfrm>
        <a:graphic>
          <a:graphicData uri="http://schemas.openxmlformats.org/presentationml/2006/ole">
            <p:oleObj spid="_x0000_s32770" name="文档" r:id="rId3" imgW="7805013" imgH="517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941638"/>
          <a:ext cx="7805738" cy="974725"/>
        </p:xfrm>
        <a:graphic>
          <a:graphicData uri="http://schemas.openxmlformats.org/presentationml/2006/ole">
            <p:oleObj spid="_x0000_s33794" name="文档" r:id="rId3" imgW="7805013" imgH="974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48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58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68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789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89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99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09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096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41986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30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44034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505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608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710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915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517650"/>
          <a:ext cx="7805738" cy="3822700"/>
        </p:xfrm>
        <a:graphic>
          <a:graphicData uri="http://schemas.openxmlformats.org/presentationml/2006/ole">
            <p:oleObj spid="_x0000_s50178" name="文档" r:id="rId3" imgW="7805013" imgH="38231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12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222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325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632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73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571625"/>
          <a:ext cx="7805738" cy="3714750"/>
        </p:xfrm>
        <a:graphic>
          <a:graphicData uri="http://schemas.openxmlformats.org/presentationml/2006/ole">
            <p:oleObj spid="_x0000_s58370" name="文档" r:id="rId3" imgW="7805013" imgH="37154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93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60418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144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24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451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553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6656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75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841375"/>
          <a:ext cx="7805738" cy="5176838"/>
        </p:xfrm>
        <a:graphic>
          <a:graphicData uri="http://schemas.openxmlformats.org/presentationml/2006/ole">
            <p:oleObj spid="_x0000_s68610" name="文档" r:id="rId3" imgW="7805013" imgH="517673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697163"/>
          <a:ext cx="7805738" cy="1462087"/>
        </p:xfrm>
        <a:graphic>
          <a:graphicData uri="http://schemas.openxmlformats.org/presentationml/2006/ole">
            <p:oleObj spid="_x0000_s69634" name="文档" r:id="rId3" imgW="7805013" imgH="14613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06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17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7168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27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7373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47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5778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680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571625"/>
          <a:ext cx="7805738" cy="3714750"/>
        </p:xfrm>
        <a:graphic>
          <a:graphicData uri="http://schemas.openxmlformats.org/presentationml/2006/ole">
            <p:oleObj spid="_x0000_s77826" name="文档" r:id="rId3" imgW="7805013" imgH="37154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2941638"/>
          <a:ext cx="7805738" cy="974725"/>
        </p:xfrm>
        <a:graphic>
          <a:graphicData uri="http://schemas.openxmlformats.org/presentationml/2006/ole">
            <p:oleObj spid="_x0000_s78850" name="文档" r:id="rId3" imgW="7805013" imgH="9743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98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08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19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294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39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8499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601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70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88066" name="文档" r:id="rId3" imgW="7805013" imgH="4943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90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011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11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960961"/>
          <a:ext cx="7805738" cy="4956175"/>
        </p:xfrm>
        <a:graphic>
          <a:graphicData uri="http://schemas.openxmlformats.org/presentationml/2006/ole">
            <p:oleObj spid="_x0000_s921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21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31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42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52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625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72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830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933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035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137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480</TotalTime>
  <Words>0</Words>
  <Application>Microsoft Office PowerPoint</Application>
  <PresentationFormat>全屏显示(4:3)</PresentationFormat>
  <Paragraphs>0</Paragraphs>
  <Slides>159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159</vt:i4>
      </vt:variant>
    </vt:vector>
  </HeadingPairs>
  <TitlesOfParts>
    <vt:vector size="161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2017-06-28T01:27:12Z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