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7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2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395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29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19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508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49857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488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780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678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457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447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2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4371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268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4166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064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96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385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3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3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4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945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4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5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25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5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560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62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76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6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969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072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174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379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481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58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68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789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89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99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0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198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403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608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710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81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91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017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120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5222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5325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529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632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734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837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041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61442" name="文档" r:id="rId3" imgW="7805013" imgH="4943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24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34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451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55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914400"/>
          <a:ext cx="7805738" cy="5029200"/>
        </p:xfrm>
        <a:graphic>
          <a:graphicData uri="http://schemas.openxmlformats.org/presentationml/2006/ole">
            <p:oleObj spid="_x0000_s67586" name="文档" r:id="rId3" imgW="7805013" imgH="5029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68610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96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70658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16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17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270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37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475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577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680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78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88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98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08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19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19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397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499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292350"/>
          <a:ext cx="7805738" cy="2271713"/>
        </p:xfrm>
        <a:graphic>
          <a:graphicData uri="http://schemas.openxmlformats.org/presentationml/2006/ole">
            <p:oleObj spid="_x0000_s87042" name="文档" r:id="rId3" imgW="7805013" imgH="2271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779463"/>
          <a:ext cx="7805738" cy="5300662"/>
        </p:xfrm>
        <a:graphic>
          <a:graphicData uri="http://schemas.openxmlformats.org/presentationml/2006/ole">
            <p:oleObj spid="_x0000_s88066" name="文档" r:id="rId3" imgW="7805013" imgH="53013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2590800"/>
          <a:ext cx="7805738" cy="1676400"/>
        </p:xfrm>
        <a:graphic>
          <a:graphicData uri="http://schemas.openxmlformats.org/presentationml/2006/ole">
            <p:oleObj spid="_x0000_s89090" name="文档" r:id="rId3" imgW="7805013" imgH="16763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011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11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21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21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9318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94210" name="文档" r:id="rId3" imgW="7814740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52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62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600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1058863"/>
          <a:ext cx="7805738" cy="4740275"/>
        </p:xfrm>
        <a:graphic>
          <a:graphicData uri="http://schemas.openxmlformats.org/presentationml/2006/ole">
            <p:oleObj spid="_x0000_s259073" name="文档" r:id="rId3" imgW="7805013" imgH="4740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258049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257025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256001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49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472</TotalTime>
  <Words>0</Words>
  <Application>Microsoft Office PowerPoint</Application>
  <PresentationFormat>全屏显示(4:3)</PresentationFormat>
  <Paragraphs>0</Paragraphs>
  <Slides>115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115</vt:i4>
      </vt:variant>
    </vt:vector>
  </HeadingPairs>
  <TitlesOfParts>
    <vt:vector size="117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2017-06-28T02:51:08Z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