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73" r:id="rId2"/>
    <p:sldId id="275" r:id="rId3"/>
    <p:sldId id="291" r:id="rId4"/>
    <p:sldId id="274" r:id="rId5"/>
    <p:sldId id="263" r:id="rId6"/>
    <p:sldId id="264" r:id="rId7"/>
    <p:sldId id="317" r:id="rId8"/>
    <p:sldId id="267" r:id="rId9"/>
    <p:sldId id="268" r:id="rId10"/>
    <p:sldId id="295" r:id="rId11"/>
    <p:sldId id="296" r:id="rId12"/>
    <p:sldId id="297" r:id="rId13"/>
    <p:sldId id="298" r:id="rId14"/>
    <p:sldId id="299" r:id="rId15"/>
    <p:sldId id="265" r:id="rId16"/>
    <p:sldId id="300" r:id="rId17"/>
    <p:sldId id="301" r:id="rId18"/>
    <p:sldId id="302" r:id="rId19"/>
    <p:sldId id="318" r:id="rId20"/>
    <p:sldId id="266" r:id="rId21"/>
    <p:sldId id="303" r:id="rId22"/>
    <p:sldId id="319" r:id="rId23"/>
    <p:sldId id="320" r:id="rId24"/>
    <p:sldId id="269" r:id="rId25"/>
    <p:sldId id="270" r:id="rId26"/>
    <p:sldId id="321" r:id="rId27"/>
    <p:sldId id="322" r:id="rId28"/>
    <p:sldId id="323" r:id="rId29"/>
    <p:sldId id="324" r:id="rId30"/>
    <p:sldId id="271" r:id="rId31"/>
    <p:sldId id="325" r:id="rId32"/>
    <p:sldId id="326" r:id="rId33"/>
    <p:sldId id="327" r:id="rId34"/>
    <p:sldId id="328" r:id="rId35"/>
    <p:sldId id="329" r:id="rId36"/>
    <p:sldId id="305" r:id="rId37"/>
    <p:sldId id="330" r:id="rId38"/>
    <p:sldId id="331" r:id="rId39"/>
    <p:sldId id="316" r:id="rId40"/>
    <p:sldId id="332" r:id="rId41"/>
    <p:sldId id="333" r:id="rId42"/>
    <p:sldId id="306" r:id="rId4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2016-03-11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5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5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5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5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slide" Target="../slides/slide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1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林教头风雪山神庙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7" Type="http://schemas.openxmlformats.org/officeDocument/2006/relationships/image" Target="../media/image16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2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2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2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6.xml"/><Relationship Id="rId5" Type="http://schemas.openxmlformats.org/officeDocument/2006/relationships/slide" Target="slide39.xml"/><Relationship Id="rId4" Type="http://schemas.openxmlformats.org/officeDocument/2006/relationships/slide" Target="slide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6.xml"/><Relationship Id="rId5" Type="http://schemas.openxmlformats.org/officeDocument/2006/relationships/slide" Target="slide39.xml"/><Relationship Id="rId4" Type="http://schemas.openxmlformats.org/officeDocument/2006/relationships/slide" Target="slide4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6.xml"/><Relationship Id="rId5" Type="http://schemas.openxmlformats.org/officeDocument/2006/relationships/slide" Target="slide39.xml"/><Relationship Id="rId4" Type="http://schemas.openxmlformats.org/officeDocument/2006/relationships/slide" Target="slide4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3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9.xml"/><Relationship Id="rId5" Type="http://schemas.openxmlformats.org/officeDocument/2006/relationships/slide" Target="slide42.xml"/><Relationship Id="rId4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/>
              <a:t>第一</a:t>
            </a:r>
            <a:r>
              <a:rPr lang="zh-CN" altLang="en-US" b="1" dirty="0" smtClean="0"/>
              <a:t>单元  小说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95423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067982"/>
              </p:ext>
            </p:extLst>
          </p:nvPr>
        </p:nvGraphicFramePr>
        <p:xfrm>
          <a:off x="508000" y="2416045"/>
          <a:ext cx="8128000" cy="2813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3" name="文档" r:id="rId6" imgW="3893887" imgH="1348512" progId="Word.Document.12">
                  <p:embed/>
                </p:oleObj>
              </mc:Choice>
              <mc:Fallback>
                <p:oleObj name="文档" r:id="rId6" imgW="3893887" imgH="13485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416045"/>
                        <a:ext cx="8128000" cy="2813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2172"/>
            <a:ext cx="8128000" cy="290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赍发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资助。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迤逦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缓慢前行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文中有颠沛流离的意思。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尴尬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处境艰难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不好处理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神色、态度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不自然。文中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不尴尬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尴尬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鬼鬼祟祟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不正派的意思。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彤云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央浼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恳求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391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02920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辨近义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纷纷扬扬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沸沸扬扬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两者使用对象不同。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纷纷扬扬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雪、花、叶等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飘洒得多而杂乱。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沸沸扬扬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指像沸腾的水一样喧闹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多形容议论纷纷。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秋风一吹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老槐树的叶子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纷纷扬扬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落满一地。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老夏中奖后不知去向的消息早在社区里传得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沸沸扬扬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说什么的都有。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55976" y="386104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44208" y="427617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9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素不相识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素不相能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两者结构相似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但词义有所不同。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素不相识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向来不认识。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素不相能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指不能和睦相处。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儿子和老子本来就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素不相能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闹分家是早晚的事。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网络社区的好处就是能让两个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素不相识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的人聊得像老朋友一般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无所顾忌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毫无猜疑。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30224" y="356701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82913" y="398041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374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5138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交头接耳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窃窃私语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交头接耳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彼此在耳朵边低声说话。偏重在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形容彼此暗暗交谈的形态。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窃窃私语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偏重在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指私下里小声交谈。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窃窃私语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可以修饰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交头接耳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交头接耳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经常修饰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评论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窃窃私语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则不能。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初秋的野外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特别是晚上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是小虫子们交友的天地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那缠绵的声音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多像有情人在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窃窃私语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山下的动物园中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有着许多活泼的猴子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它们有的似乎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交头接耳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有的搔首弄姿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还有的坦然安卧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根本没有把游人放在眼里。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04799" y="4415078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3906" y="522920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070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745502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梳理小说情节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把握人物性格变化的脉络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林冲刺配沧州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邂逅李小二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林冲的言谈表现了他什么样的思想状况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他虽然感到前途渺茫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但仍存有幻想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违心地说自己冒犯了高太尉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想安度刑期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并无反抗复仇之意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2902" y="4005064"/>
            <a:ext cx="8547570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草料场起火时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林冲在山神庙里听到了陆虞候等人的对话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态度发生了怎样的变化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残酷的现实使林冲觉醒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认清了对手的面目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幻想彻底破灭。于是毅然杀死了仇人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投奔梁山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走上了反抗统治者的道路。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是什么原因让林冲的性格发生了从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在本文中林冲的性格是怎样一步步发展变化的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。高俅一步一步紧逼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逼到野猪林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逼到草料场的火海。林冲则能忍则忍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忍过了东岳庙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忍过了野猪林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退缩到了山神庙里。等到火烧草料场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他如梦方醒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才能生存。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704" y="2544678"/>
            <a:ext cx="8402759" cy="812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5705" y="4174970"/>
            <a:ext cx="8402759" cy="1630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94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在李小二告诉林冲有四个人在自家酒店中吃酒的情形后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林冲得知是陆虞候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他有哪些反应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这表明了林冲怎样的性格特点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林冲始而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最后买刀寻敌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表现了急切复仇的激愤心情。说明当迫害到眼前时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林冲又具有强烈的反抗意识。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N27.eps" descr="id:214748912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835696" y="3482509"/>
            <a:ext cx="5472608" cy="313947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7712" y="2254838"/>
            <a:ext cx="8114728" cy="4486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530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概括景物描写的特点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分析景物描写的作用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小说中主要描写的景物是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。小说对风雪的描写采用了怎样的手法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举例说明。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采用了正面描写和侧面描写相结合的手法。正面描写有三次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林冲初到草料场时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写风雪初起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正是严冬天气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彤云密布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朔风渐起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却早纷纷扬扬卷下一天大雪来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林冲去市井沽酒时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写雪势正大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雪地里踏着碎琼乱玉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迤逦背着北风而行。那雪正下得紧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离开酒店回草料场时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进一步写雪势之大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看那雪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到晚越下得紧了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。侧面描写体现在两点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一是通过环境描写衬托风雪。例如写草屋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又被朔风吹撼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摇振得动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那两间草厅已被雪压倒了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写的是草屋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给人的印象却是风很猛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雪很大。二是通过人的动作、感觉衬托风雪。例如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林冲在草屋内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向了一回火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觉得身上寒冷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705" y="2564904"/>
            <a:ext cx="8186736" cy="4170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264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有人说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小说对风雪的描写除有力地烘托了气氛外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还推动了故事情节的发展。那么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是怎样推动故事情节发展的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林冲初到草料场时正值风雪交加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想喝酒驱寒才会到市井沽酒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也因此得遇山神庙。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因为下雪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林冲住的草屋塌了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这使林冲想起离这半里路上有个古庙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可以安身。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正由于风大雪紧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为了挡风雪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林冲才用大石头靠住门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致使陆虞候一伙人没能直闯进山神庙来。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正因为风大雪紧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陆虞候一伙人放完火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才直奔庙里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紧贴庙门说出放火始末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使林冲认清实情。小说描写风雪的笔墨虽不多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却是故事发展的重要因素。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5704" y="2544678"/>
            <a:ext cx="8402759" cy="3044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922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0794094"/>
              </p:ext>
            </p:extLst>
          </p:nvPr>
        </p:nvGraphicFramePr>
        <p:xfrm>
          <a:off x="508000" y="1294208"/>
          <a:ext cx="8128000" cy="5303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文档" r:id="rId3" imgW="3946425" imgH="2575709" progId="Word.Document.12">
                  <p:embed/>
                </p:oleObj>
              </mc:Choice>
              <mc:Fallback>
                <p:oleObj name="文档" r:id="rId3" imgW="3946425" imgH="25757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294208"/>
                        <a:ext cx="8128000" cy="5303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574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课文是长篇小说节选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段与本文的主要故事看起来好像没有直接的关系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那么为什么不从第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而非要选上第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段有什么重要作用吗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这段文字的作用可从塑造人物和交代情节两个角度分析。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620" y="4035228"/>
            <a:ext cx="840275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这一段文字实际与课文部分的故事有着直接的联系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这段描写表明林冲是个乐于助人、济危救贫的善良之人。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这段描写详细交代了林冲与李小二过去的关系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为下文写李小二帮助林冲埋下伏笔。如果没有这段描写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下文写李小二向林冲报告消息就会显得突兀。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这段描写也表现了林冲逆来顺受、随遇而安的性格。他被发配到沧州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并没有向仇人报仇的想法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反而与李小二你来我往地过上了平静的日子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表现了典型的随遇而安的性格特点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与后文他的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突出表现了封建社会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官逼民反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的黑暗现实。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8487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7977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这篇小说在细节刻画上有其独到之处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选出你认为最精彩的细节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并简要加以赏析。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36498"/>
              </p:ext>
            </p:extLst>
          </p:nvPr>
        </p:nvGraphicFramePr>
        <p:xfrm>
          <a:off x="877455" y="2110822"/>
          <a:ext cx="7389091" cy="516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0" name="文档" r:id="rId6" imgW="3910080" imgH="2732663" progId="Word.Document.12">
                  <p:embed/>
                </p:oleObj>
              </mc:Choice>
              <mc:Fallback>
                <p:oleObj name="文档" r:id="rId6" imgW="3910080" imgH="273266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77455" y="2110822"/>
                        <a:ext cx="7389091" cy="51630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15161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这里所选的细节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是有关人物描写和环境描写的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可从塑造形象、安排情节的角度分析。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一方面表现了林冲安分守己、办事谨慎的性格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另一方面暗示草料场起火另有原因。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为下文陆虞候等人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用手推门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却被石头靠住了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埋下伏笔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因此陆虞候等人只好站在庙外边看火边说话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使林冲得以知悉他们的全部阴谋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为林冲奋起反抗、手刃仇敌提供了行动的前提。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既符合林冲禁军教头的身份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表现他细心、谨慎的性格特点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又使故事情节天衣无缝。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表面看无关紧要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实际上却至关重要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使故事发展入情入理、有理有据。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620" y="2636912"/>
            <a:ext cx="8402759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062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N24.eps" descr="id:214748915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27584" y="2342167"/>
            <a:ext cx="7416824" cy="288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林冲见差拨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沧州牢城营内收管林冲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发在单身房里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听候点视。却有那一般的罪人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都来看觑他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对林冲说道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此间管营、差拨十分害人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只是要诈人钱物。若有人情钱物送与他时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便觑的你好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若是无钱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将你撇在土牢里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求生不生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求死不死。若得了人情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入门便不打你一百杀威棒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只说有病把来寄下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若不得人情时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这一百棒打得七死八活。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众兄长如此指教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且如要使钱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把多少与他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众人道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若要使得好时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管营把五两银子与他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差拨也得五两银子送他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十分好了。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正说之间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只见差拨过来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那个是新来配军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林冲见问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向前答应道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小人便是。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那差拨不见他把钱出来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变了面皮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指着林冲骂道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你这个贼配军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见我如何不下拜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却来唱喏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8062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你这厮可知在东京做出事来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见我还是大剌剌的。我看这贼配军满脸都是饿文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一世也不发迹。打不死、拷不杀的顽囚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你这把贼骨头好歹落在我手里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教你粉骨碎身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少间叫你便见功效。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林冲只骂的一佛出世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那里敢抬头应答。众人见骂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各自散了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458213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林冲等他发作过了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却取五两银子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陪着笑脸告道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差拨哥哥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些小薄礼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休嫌小微。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差拨看了道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你教我送与管营和俺的都在里面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只是送与差拨哥哥的。另有十两银子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就烦差拨哥哥送与管营。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差拨见了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看着林冲笑道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林教头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我也闻你的好名字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端的是个好男子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想是高太尉陷害你了。虽然目下暂时受苦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久后必然发迹。据你的大名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这表人物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必不是等闲之人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久后必做大官。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7197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林冲笑道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皆赖差拨照顾。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你只管放心。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又取出柴大官人的书礼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相烦老哥将这两封书下一下。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既有柴大官人的书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烦恼做甚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这一封书值一锭金子。我一面与你下书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少间管营来点你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要打一百杀威棒时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你便只说你一路患病未曾痊可。我自来与你支吾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要瞒生人的眼目。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多谢指教。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差拨拿了银子并书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离了单身房自去了。林冲叹口气道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有钱可以通神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此语不差。端的有这般的苦处。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原来差拨落了五两银子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只将五两银子并书来见管营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备说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林冲是个好汉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柴大官人有书相荐在此呈上。已是高太尉陷害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配他到此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又无十分大事。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况是柴大官人有书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必须要看顾他。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便教唤林冲来见。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82797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且说林冲正在单身房里闷坐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只见牌头叫道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管营在厅上叫唤新到罪人林冲来点视。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林冲听得呼唤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来到厅前。管营道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你是新到犯人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太祖武德皇帝留下旧制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新入配军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须吃一百杀威棒。左右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与我驮起来。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林冲告道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小人于路感冒风寒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未曾痊可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告寄打。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这人见今有病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乞赐怜恕。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管营道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果是这人症候在身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权且寄下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待病痊可却打。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见今天王堂看守的多时满了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可叫林冲去替换他。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就厅上押了帖文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差拨领了林冲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单身房里取了行李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来天王堂交替。差拨道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林教头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我十分周全你。教看天王堂时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这是营中第一样省气力的勾当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早晚只烧香扫地便了。你看别的囚徒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从早起直做到晚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尚不饶他。还有一等无人情的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拨他在土牢里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求生不生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求死不死。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谢得照顾。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节选自《水浒传》第九回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524708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选文第一段写林冲刚到牢营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就有犯人向他介绍牢营的情况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概括介绍牢营的情况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交代人物活动的环境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为后面的情节发展做铺垫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制造悬念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使故事情节波澜起伏。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差拨是一个什么样的人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作者采用了什么表现手法来刻画这个人物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差拨是个利用职权诈取钱财的势利小人。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对比法。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主要表现在对林冲先骂后夸的语言描写上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如先是骂林冲为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贼配军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贼骨头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后来夸林冲为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久后必然发迹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620" y="2744924"/>
            <a:ext cx="8402759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6607" y="4383106"/>
            <a:ext cx="8402759" cy="1638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019343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08720"/>
            <a:ext cx="8128000" cy="57261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要抓住情节。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情节是小说的主体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人物形象的塑造、人物性格的展示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都是在情节发展中完成的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小说的主题、作者的思想倾向也都和情节密切相关。抓情节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就是要弄清故事发生的时间、地点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故事涉及的人物、事件、前因、后果等。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要抓住人物形象。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理清了情节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读者就会对人物形象有一个大致的印象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但要让这个印象清晰起来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还需要抓住小说中的具体描写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如外貌描写、语言描写、心理描写、细节描写等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从而发掘人物的精神世界。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要关注表达技巧。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美学家朱光潜先生说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第一流小说中的故事大半只像枯树搭成的花架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用处只在撑持住一园锦绣灿烂生气蓬勃的葛藤花卉。而真正的花卉是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艺术家对于人生的深刻的观照以及他们传达这种观照的技巧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。学习这三篇小说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我们还要体会作者写人叙事的技巧。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283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N25.eps" descr="id:214748918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483768" y="2006757"/>
            <a:ext cx="4464496" cy="44168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100283" y="1484784"/>
            <a:ext cx="294343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大雪满弓刀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关于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林冲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翻遍整部《水浒》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这是个唯一的孤独者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也应该是《水浒》中唯一的英雄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唯一拥有爱情的人。他宽厚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两个差人要谋害他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鲁智深将他们打翻后他还替他们求情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他仁慈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不到万不得已决不像李逵那样滥杀无辜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他正直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不肯向高俅献媚取宠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他处处以大局为重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梁山泊几次重要的政治事件都由他主持局面。他不乏谨慎精明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懂得在相互倾轧的官场中明哲保身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他也不像其他好汉那样冷血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对自己的妻子无比深情。金圣叹曾说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林冲自然是上上人物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写得只是太狠。看他算得到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熬得住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把得牢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做得彻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都使人怕。这般人在世上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定做得事业来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然琢削元气也不少。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这是一个中肯的评语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唯一的疑问在于那个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这个字更多是指他身处绝境时爆发出的无尽潜能。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87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8597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可惜他生活在一个是非颠倒的社会。他的种种高洁的品格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却一次次为他招来杀身之祸。他就像一只被放逐的牧羊犬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在天寒地冻中孤独地彷徨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不愿加入狼群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却又不能重返牧场。林冲是可悲的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这种可悲不仅在于他的痛苦、他的孤独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更在于这种痛苦与孤独除去鲁智深等寥寥数人外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几乎再没有人能与他共同分担。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夺妻之恨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对无论那时还是现在的男人来讲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都是莫大的耻辱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他却硬是咽下了这口恶气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忍受了一切痛苦、侮辱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还有冤屈。如果他是高俅之流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或许难保不会以牺牲妻子换得升官发财的机会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如果他是李逵那样的莽汉无产者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也许早就抄起刀子冲向太尉府去剁人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拼得鱼死网破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然而他也不是。所以他选择的是忍让这条中庸的道路。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07663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但他终于还是失去了过去的所有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也终于还是被逼上梁山。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林冲娘子用自缢表达了对丈夫的忠诚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也表达了对高俅父子的蔑视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而在千里之外的沧州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在那一夜的雪与火中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林冲终于手刃了自己昔日的朋友陆谦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也扼杀了自己的一切幻想。皑皑白雪埋葬了他的全部希望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熊熊火焰吞噬了他的所有隐忍。风雪山神庙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终于使林冲完成了由安分守己的良民向大泽龙蛇的蜕变。正如蟠龙的一声仰天长啸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曾经的八十万禁军教头已在凄迷的风雪中消失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活下来的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是令整个江湖为之胆寒的豹子头。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19230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当我闭上眼睛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想象那一幕的情形时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我感到一种灵魂深处的震颤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惨白的雪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殷红的火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漆黑的夜。施耐庵用一种冷峻而瑰丽的笔调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用白、红、黑这三种对比最鲜明的颜色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为我们勾勒出这样一幅极具视觉冲击的画面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带着荡气回肠的悲壮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永远凝固在几百年后读者的记忆里。我想象林冲凛凛伫立在呼啸的北风中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脸庞被仇恨扭曲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目光前所未有的凶狠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仿佛一只被逼到角落无路可退的野兽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草料场上的熊熊火焰腾起莫名的古怪形状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就像地狱的图腾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在他的后背打上复仇的烙印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漫天大雪交织成一张密密匝匝的银白色大网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轻轻由空中撒下。他站在碎雪殷血中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大口呼吸着带着血腥的冰冷空气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仰头望着洒下纷纷扬扬大雪的幽暗苍穹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悲怆苍凉地长啸道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好大雪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原文有删节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635330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这是一篇评论林冲的议论性散文。作者以饱满的热情、入木三分的笔力和独到深刻的见解剖析了豹子头林冲的遭遇与性格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分析了林冲的隐忍和最终投奔梁山的原因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为我们解读林冲打开一扇智慧之窗。文章字里行间流露出对林冲的理解和同情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许多句段语言精美、见解透辟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值得反复诵读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咀嚼品味。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67297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林冲武艺高强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富有正义感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侠肝义胆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疾恶如仇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同时又有奉公守法、忍辱负重、软弱善良的一面。作为八十万禁军教头的林冲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社会地位并不算低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还有一个和睦的小康之家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只因高太尉的干儿子偶然遇上了他的妻子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于是一连串的厄运降临到他的头上。先是被诱入白虎堂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刺配沧州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野猪林险些被害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到了牢城营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还梦想着在此逃灾避难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可是鹰爪又向他伸来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火烧草料场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欲置其于死地。林冲忍无可忍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这才挺身而出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手刃寇仇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反上梁山。林冲从虽屡遭迫害却不愿反抗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到横竖是没有活路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只有奋起反抗在灾难中杀出一条血路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终于显露出英雄本色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官逼民反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的代表和象征。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勇气、英雄、抗争、选择、命运、路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447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《水浒传》中的人物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绝大多数是虚构的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本没有故乡可争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然而在今天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围绕经济利益的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之争的报道不断见诸报端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先是梁山县与东平县争论梁山泊到底在哪里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然后不断有人争论哪里才是武松、西门庆、潘金莲的故乡。在争论各地有关西门庆、潘金莲的风景区里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通过连环画、雕塑、表演各种方式展示了他们的生活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而且这些展示一改他们在文学作品中的恶劣形象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成为当地政府追捧的文化产业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。且不说西门庆、潘金莲和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两个字八竿子打不着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也不论这样的英雄能否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发展经济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但就颠倒是非、指鹿为马、不顾道德廉耻地与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恶人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攀亲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就足够令人心寒。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廉耻、是非、荣辱、价值观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8981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《水浒传》全名为《忠义水浒传》。施耐庵作为一位士大夫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对宋江等人造反故事的处理是非常有讲究的。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水浒传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前冠以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宋江等人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只反贪官不反皇帝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宋江接受招安后受朝廷派遣征辽、征方腊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这些都是施耐庵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政治思想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的体现。而金圣叹则不然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他腰斩了《水浒传》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把受招安、征辽、镇压方腊等回目全部砍掉。而且他在批点文字中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高度褒扬了反抗性强的鲁智深、武松、李逵诸人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处处贬损以造反为手段、以招安做大官为目的的宋江、戴宗诸人。如此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腰斩后的《水浒传》凸显的主题成了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官逼民反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民不得不反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完全没有了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。由此看来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文学作品的主题与作者的思想情感密切相关。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世界观、多角度看问题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006329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如何进行环境描写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《林教头风雪山神庙》是小说中环境描写的典型篇章。那么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如何进行环境描写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才能给人以身临其境之感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写出独具特色的景物呢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要抓住景物特征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确定写景顺序。写景的顺序可以采用定点观察法和移步换景法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或远观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或近觑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或仰视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或俯瞰。如林冲在草料场大厅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仰面看那草屋时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四下里崩坏了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又被朔风吹撼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摇振得动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即定点观察的仰视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在买酒路上写古庙、雪景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即移步换景。要在观察中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善于抓住不同季节、不同时间、不同地区中景物呈现出的颜色、形态、声响、气味等方面特有的变化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善于通过眼、耳、鼻、舌、身等感官去观察、体会。如文中形容雪花是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碎琼乱玉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不仅写出了形色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似乎还写出了光影。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86732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1</a:t>
            </a:r>
            <a:r>
              <a:rPr lang="zh-CN" altLang="zh-CN" dirty="0"/>
              <a:t>　</a:t>
            </a:r>
            <a:r>
              <a:rPr lang="zh-CN" altLang="zh-CN" b="1" dirty="0"/>
              <a:t>林教头风雪山神庙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22438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要注意描写的角度。或正面描写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或侧面烘托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或正面描写与侧面描写相结合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或虚实结合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动静结合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光影声色结合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详略结合等。如在草料场破屋中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除正面写风猛外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向了一回火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觉得身上寒冷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从侧面写天寒。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巧用修辞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加入修饰语。描写景物需要绘形、绘色、绘声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使人如见如闻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这就需要尽可能选用那些生动形象的语言。要善于找到最能表现景物特征的动词和一些恰当的形容词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尤其要善于运用比喻、拟人等修辞手法。如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彤云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朔风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纷纷扬扬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等来形容风猛雪大。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76851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融入自己感受。没有感情色彩的景物描写只不过是苍白美丽的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躯壳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难以达到感人的目的。因此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要在写景的字里行间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自然渗透感情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寓情于景。把自己的喜怒哀乐等思想感情融注到作品中去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使读者产生共鸣。如被鲁迅先生认为写出了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神韵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那雪正下得紧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正是作者感受的体现。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26034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请结合上面的方法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可以是正面描写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也可以是侧面烘托。要使用一种修辞手法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竹间词里你折竹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他山岩下你如尘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孤舟边上你满江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别离你是玉蝴蝶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风动你是柳絮起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江湖满庭误吹花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我这厢帘卷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帘卷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飞上绣茵不见。这个季节于你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就是芭蕾舞台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你踮着脚的姿态就是花朵开放的宏大。你深厚地堆在我行走的所有地方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我陷在其中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完全失去方向。冬的季节还没有到的时候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你就先到了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梅还没有开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你在梅朵上融化成泪的情爱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怕是一生都难见到这一刻的销魂了。去年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梅等你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今年你等梅。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摘自扶风的《今年你等梅》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472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6743694"/>
              </p:ext>
            </p:extLst>
          </p:nvPr>
        </p:nvGraphicFramePr>
        <p:xfrm>
          <a:off x="508000" y="1429563"/>
          <a:ext cx="8128000" cy="4807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9" name="文档" r:id="rId3" imgW="3998962" imgH="2364756" progId="Word.Document.12">
                  <p:embed/>
                </p:oleObj>
              </mc:Choice>
              <mc:Fallback>
                <p:oleObj name="文档" r:id="rId3" imgW="3998962" imgH="23647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429563"/>
                        <a:ext cx="8128000" cy="4807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N23.eps" descr="id:214748906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555776" y="1606766"/>
            <a:ext cx="3672408" cy="381365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544331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《林教头风雪山神庙》节选自《水浒》七十一回本的第十回。小说有关林冲被逼上梁山的故事大致如下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林冲本是东京禁军教头。奸臣高俅的干儿子高衙内几次要霸占林冲的妻子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都遭到抗拒。高俅指使陆谦、富安等人设下毒计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企图置林冲于死地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最终林冲被陷害发配到沧州。由于鲁智深、柴进的保护和帮助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林冲一路上不仅免于被害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而且到沧州后还被派到天王堂当看守。而安排林冲看管草料场其实是高俅的又一招毒计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是想放火烧死林冲。这一阴谋又因大风雪破产。正是这次事件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才使得林冲对官场的美好愿景化为泡影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不得已投奔梁山。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《林教头风雪山神庙》是林冲由逆来顺受、委曲求全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走向反抗道路的重要章节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也是封建社会官逼民反的最典型的例子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可以帮助我们认识封建社会被压迫者走上反抗道路的必然性。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0674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施耐庵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(1296—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1371),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元末明初小说家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江苏兴化人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一说浙江钱塘人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。曾在钱塘一带做过几年官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其余时间一直以教书为业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他在教书期间根据民间传说与话本故事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编著了著名的长篇章回体小说《水浒》。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《水浒》又名《水浒传》《忠义水浒传》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是我国四大古典小说之一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成书于元末明初。这部章回体小说是在《宣和遗事》、民间故事及话本的基础上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经过施耐庵的整理加工、再创作而完成的。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章回体小说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中国古典长篇小说的主要形式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由宋元时期的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讲史话本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发展而来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讲史一般都很长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艺人在表演时必须分为若干次才能讲完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每一次讲史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就等于后来章回体小说中的一回。明朝初年出现了首批章回体小说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《三国志通俗演义》《水浒》可作为标志。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84784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5245139"/>
              </p:ext>
            </p:extLst>
          </p:nvPr>
        </p:nvGraphicFramePr>
        <p:xfrm>
          <a:off x="508000" y="1975675"/>
          <a:ext cx="8128000" cy="483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文档" r:id="rId6" imgW="3893887" imgH="2318318" progId="Word.Document.12">
                  <p:embed/>
                </p:oleObj>
              </mc:Choice>
              <mc:Fallback>
                <p:oleObj name="文档" r:id="rId6" imgW="3893887" imgH="23183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75675"/>
                        <a:ext cx="8128000" cy="483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184</TotalTime>
  <Words>5155</Words>
  <Application>Microsoft Office PowerPoint</Application>
  <PresentationFormat>全屏显示(4:3)</PresentationFormat>
  <Paragraphs>238</Paragraphs>
  <Slides>42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5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第一单元  小说</vt:lpstr>
      <vt:lpstr>PowerPoint 演示文稿</vt:lpstr>
      <vt:lpstr>PowerPoint 演示文稿</vt:lpstr>
      <vt:lpstr>1　林教头风雪山神庙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22</cp:revision>
  <dcterms:created xsi:type="dcterms:W3CDTF">2015-04-23T00:36:31Z</dcterms:created>
  <dcterms:modified xsi:type="dcterms:W3CDTF">2016-03-11T03:59:25Z</dcterms:modified>
</cp:coreProperties>
</file>