
<file path=[Content_Types].xml><?xml version="1.0" encoding="utf-8"?>
<Types xmlns="http://schemas.openxmlformats.org/package/2006/content-types">
  <Default Extension="png" ContentType="image/png"/>
  <Default Extension="bin" ContentType="application/vnd.openxmlformats-officedocument.oleObject"/>
  <Default Extension="emf" ContentType="image/x-emf"/>
  <Default Extension="jpeg" ContentType="image/jpeg"/>
  <Default Extension="rels" ContentType="application/vnd.openxmlformats-package.relationships+xml"/>
  <Default Extension="xml" ContentType="application/xml"/>
  <Default Extension="docx" ContentType="application/vnd.openxmlformats-officedocument.wordprocessingml.document"/>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63"/>
  </p:notesMasterIdLst>
  <p:sldIdLst>
    <p:sldId id="274" r:id="rId2"/>
    <p:sldId id="263" r:id="rId3"/>
    <p:sldId id="264" r:id="rId4"/>
    <p:sldId id="337" r:id="rId5"/>
    <p:sldId id="267" r:id="rId6"/>
    <p:sldId id="268" r:id="rId7"/>
    <p:sldId id="338" r:id="rId8"/>
    <p:sldId id="295" r:id="rId9"/>
    <p:sldId id="296" r:id="rId10"/>
    <p:sldId id="297" r:id="rId11"/>
    <p:sldId id="370" r:id="rId12"/>
    <p:sldId id="371" r:id="rId13"/>
    <p:sldId id="298" r:id="rId14"/>
    <p:sldId id="339" r:id="rId15"/>
    <p:sldId id="340" r:id="rId16"/>
    <p:sldId id="341" r:id="rId17"/>
    <p:sldId id="372" r:id="rId18"/>
    <p:sldId id="265" r:id="rId19"/>
    <p:sldId id="300" r:id="rId20"/>
    <p:sldId id="301" r:id="rId21"/>
    <p:sldId id="302" r:id="rId22"/>
    <p:sldId id="373" r:id="rId23"/>
    <p:sldId id="266" r:id="rId24"/>
    <p:sldId id="303" r:id="rId25"/>
    <p:sldId id="269" r:id="rId26"/>
    <p:sldId id="343" r:id="rId27"/>
    <p:sldId id="344" r:id="rId28"/>
    <p:sldId id="345" r:id="rId29"/>
    <p:sldId id="346" r:id="rId30"/>
    <p:sldId id="347" r:id="rId31"/>
    <p:sldId id="348" r:id="rId32"/>
    <p:sldId id="349" r:id="rId33"/>
    <p:sldId id="350" r:id="rId34"/>
    <p:sldId id="351" r:id="rId35"/>
    <p:sldId id="352" r:id="rId36"/>
    <p:sldId id="353" r:id="rId37"/>
    <p:sldId id="354" r:id="rId38"/>
    <p:sldId id="355" r:id="rId39"/>
    <p:sldId id="356" r:id="rId40"/>
    <p:sldId id="357" r:id="rId41"/>
    <p:sldId id="358" r:id="rId42"/>
    <p:sldId id="359" r:id="rId43"/>
    <p:sldId id="360" r:id="rId44"/>
    <p:sldId id="270" r:id="rId45"/>
    <p:sldId id="321" r:id="rId46"/>
    <p:sldId id="363" r:id="rId47"/>
    <p:sldId id="364" r:id="rId48"/>
    <p:sldId id="365" r:id="rId49"/>
    <p:sldId id="271" r:id="rId50"/>
    <p:sldId id="325" r:id="rId51"/>
    <p:sldId id="326" r:id="rId52"/>
    <p:sldId id="327" r:id="rId53"/>
    <p:sldId id="369" r:id="rId54"/>
    <p:sldId id="328" r:id="rId55"/>
    <p:sldId id="374" r:id="rId56"/>
    <p:sldId id="305" r:id="rId57"/>
    <p:sldId id="330" r:id="rId58"/>
    <p:sldId id="316" r:id="rId59"/>
    <p:sldId id="332" r:id="rId60"/>
    <p:sldId id="306" r:id="rId61"/>
    <p:sldId id="375" r:id="rId62"/>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04B05"/>
    <a:srgbClr val="EAEAEA"/>
    <a:srgbClr val="333333"/>
    <a:srgbClr val="C0C0C0"/>
    <a:srgbClr val="4F81BD"/>
    <a:srgbClr val="5F5F5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howGuides="1">
      <p:cViewPr varScale="1">
        <p:scale>
          <a:sx n="87" d="100"/>
          <a:sy n="87" d="100"/>
        </p:scale>
        <p:origin x="1092" y="84"/>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notesMaster" Target="notesMasters/notesMaster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tableStyles" Target="tableStyle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18.e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19.emf"/></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20.emf"/></Relationships>
</file>

<file path=ppt/drawings/_rels/vmlDrawing13.vml.rels><?xml version="1.0" encoding="UTF-8" standalone="yes"?>
<Relationships xmlns="http://schemas.openxmlformats.org/package/2006/relationships"><Relationship Id="rId1" Type="http://schemas.openxmlformats.org/officeDocument/2006/relationships/image" Target="../media/image21.emf"/></Relationships>
</file>

<file path=ppt/drawings/_rels/vmlDrawing14.vml.rels><?xml version="1.0" encoding="UTF-8" standalone="yes"?>
<Relationships xmlns="http://schemas.openxmlformats.org/package/2006/relationships"><Relationship Id="rId1" Type="http://schemas.openxmlformats.org/officeDocument/2006/relationships/image" Target="../media/image22.emf"/></Relationships>
</file>

<file path=ppt/drawings/_rels/vmlDrawing15.vml.rels><?xml version="1.0" encoding="UTF-8" standalone="yes"?>
<Relationships xmlns="http://schemas.openxmlformats.org/package/2006/relationships"><Relationship Id="rId1" Type="http://schemas.openxmlformats.org/officeDocument/2006/relationships/image" Target="../media/image23.emf"/></Relationships>
</file>

<file path=ppt/drawings/_rels/vmlDrawing16.vml.rels><?xml version="1.0" encoding="UTF-8" standalone="yes"?>
<Relationships xmlns="http://schemas.openxmlformats.org/package/2006/relationships"><Relationship Id="rId1" Type="http://schemas.openxmlformats.org/officeDocument/2006/relationships/image" Target="../media/image24.emf"/></Relationships>
</file>

<file path=ppt/drawings/_rels/vmlDrawing17.vml.rels><?xml version="1.0" encoding="UTF-8" standalone="yes"?>
<Relationships xmlns="http://schemas.openxmlformats.org/package/2006/relationships"><Relationship Id="rId1" Type="http://schemas.openxmlformats.org/officeDocument/2006/relationships/image" Target="../media/image25.emf"/></Relationships>
</file>

<file path=ppt/drawings/_rels/vmlDrawing18.vml.rels><?xml version="1.0" encoding="UTF-8" standalone="yes"?>
<Relationships xmlns="http://schemas.openxmlformats.org/package/2006/relationships"><Relationship Id="rId1" Type="http://schemas.openxmlformats.org/officeDocument/2006/relationships/image" Target="../media/image26.emf"/></Relationships>
</file>

<file path=ppt/drawings/_rels/vmlDrawing19.vml.rels><?xml version="1.0" encoding="UTF-8" standalone="yes"?>
<Relationships xmlns="http://schemas.openxmlformats.org/package/2006/relationships"><Relationship Id="rId1" Type="http://schemas.openxmlformats.org/officeDocument/2006/relationships/image" Target="../media/image27.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0.emf"/></Relationships>
</file>

<file path=ppt/drawings/_rels/vmlDrawing20.vml.rels><?xml version="1.0" encoding="UTF-8" standalone="yes"?>
<Relationships xmlns="http://schemas.openxmlformats.org/package/2006/relationships"><Relationship Id="rId1" Type="http://schemas.openxmlformats.org/officeDocument/2006/relationships/image" Target="../media/image28.emf"/></Relationships>
</file>

<file path=ppt/drawings/_rels/vmlDrawing21.vml.rels><?xml version="1.0" encoding="UTF-8" standalone="yes"?>
<Relationships xmlns="http://schemas.openxmlformats.org/package/2006/relationships"><Relationship Id="rId1" Type="http://schemas.openxmlformats.org/officeDocument/2006/relationships/image" Target="../media/image29.emf"/></Relationships>
</file>

<file path=ppt/drawings/_rels/vmlDrawing22.vml.rels><?xml version="1.0" encoding="UTF-8" standalone="yes"?>
<Relationships xmlns="http://schemas.openxmlformats.org/package/2006/relationships"><Relationship Id="rId1" Type="http://schemas.openxmlformats.org/officeDocument/2006/relationships/image" Target="../media/image30.emf"/></Relationships>
</file>

<file path=ppt/drawings/_rels/vmlDrawing23.vml.rels><?xml version="1.0" encoding="UTF-8" standalone="yes"?>
<Relationships xmlns="http://schemas.openxmlformats.org/package/2006/relationships"><Relationship Id="rId1" Type="http://schemas.openxmlformats.org/officeDocument/2006/relationships/image" Target="../media/image31.emf"/></Relationships>
</file>

<file path=ppt/drawings/_rels/vmlDrawing24.vml.rels><?xml version="1.0" encoding="UTF-8" standalone="yes"?>
<Relationships xmlns="http://schemas.openxmlformats.org/package/2006/relationships"><Relationship Id="rId1" Type="http://schemas.openxmlformats.org/officeDocument/2006/relationships/image" Target="../media/image32.emf"/></Relationships>
</file>

<file path=ppt/drawings/_rels/vmlDrawing25.vml.rels><?xml version="1.0" encoding="UTF-8" standalone="yes"?>
<Relationships xmlns="http://schemas.openxmlformats.org/package/2006/relationships"><Relationship Id="rId1" Type="http://schemas.openxmlformats.org/officeDocument/2006/relationships/image" Target="../media/image33.emf"/></Relationships>
</file>

<file path=ppt/drawings/_rels/vmlDrawing26.vml.rels><?xml version="1.0" encoding="UTF-8" standalone="yes"?>
<Relationships xmlns="http://schemas.openxmlformats.org/package/2006/relationships"><Relationship Id="rId1" Type="http://schemas.openxmlformats.org/officeDocument/2006/relationships/image" Target="../media/image34.emf"/></Relationships>
</file>

<file path=ppt/drawings/_rels/vmlDrawing27.vml.rels><?xml version="1.0" encoding="UTF-8" standalone="yes"?>
<Relationships xmlns="http://schemas.openxmlformats.org/package/2006/relationships"><Relationship Id="rId1" Type="http://schemas.openxmlformats.org/officeDocument/2006/relationships/image" Target="../media/image35.emf"/></Relationships>
</file>

<file path=ppt/drawings/_rels/vmlDrawing28.vml.rels><?xml version="1.0" encoding="UTF-8" standalone="yes"?>
<Relationships xmlns="http://schemas.openxmlformats.org/package/2006/relationships"><Relationship Id="rId1" Type="http://schemas.openxmlformats.org/officeDocument/2006/relationships/image" Target="../media/image36.emf"/></Relationships>
</file>

<file path=ppt/drawings/_rels/vmlDrawing29.vml.rels><?xml version="1.0" encoding="UTF-8" standalone="yes"?>
<Relationships xmlns="http://schemas.openxmlformats.org/package/2006/relationships"><Relationship Id="rId1" Type="http://schemas.openxmlformats.org/officeDocument/2006/relationships/image" Target="../media/image37.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1.emf"/></Relationships>
</file>

<file path=ppt/drawings/_rels/vmlDrawing30.vml.rels><?xml version="1.0" encoding="UTF-8" standalone="yes"?>
<Relationships xmlns="http://schemas.openxmlformats.org/package/2006/relationships"><Relationship Id="rId1" Type="http://schemas.openxmlformats.org/officeDocument/2006/relationships/image" Target="../media/image38.emf"/></Relationships>
</file>

<file path=ppt/drawings/_rels/vmlDrawing31.vml.rels><?xml version="1.0" encoding="UTF-8" standalone="yes"?>
<Relationships xmlns="http://schemas.openxmlformats.org/package/2006/relationships"><Relationship Id="rId1" Type="http://schemas.openxmlformats.org/officeDocument/2006/relationships/image" Target="../media/image39.emf"/></Relationships>
</file>

<file path=ppt/drawings/_rels/vmlDrawing32.vml.rels><?xml version="1.0" encoding="UTF-8" standalone="yes"?>
<Relationships xmlns="http://schemas.openxmlformats.org/package/2006/relationships"><Relationship Id="rId1" Type="http://schemas.openxmlformats.org/officeDocument/2006/relationships/image" Target="../media/image40.emf"/></Relationships>
</file>

<file path=ppt/drawings/_rels/vmlDrawing33.vml.rels><?xml version="1.0" encoding="UTF-8" standalone="yes"?>
<Relationships xmlns="http://schemas.openxmlformats.org/package/2006/relationships"><Relationship Id="rId1" Type="http://schemas.openxmlformats.org/officeDocument/2006/relationships/image" Target="../media/image41.emf"/></Relationships>
</file>

<file path=ppt/drawings/_rels/vmlDrawing34.vml.rels><?xml version="1.0" encoding="UTF-8" standalone="yes"?>
<Relationships xmlns="http://schemas.openxmlformats.org/package/2006/relationships"><Relationship Id="rId1" Type="http://schemas.openxmlformats.org/officeDocument/2006/relationships/image" Target="../media/image42.emf"/></Relationships>
</file>

<file path=ppt/drawings/_rels/vmlDrawing35.vml.rels><?xml version="1.0" encoding="UTF-8" standalone="yes"?>
<Relationships xmlns="http://schemas.openxmlformats.org/package/2006/relationships"><Relationship Id="rId1" Type="http://schemas.openxmlformats.org/officeDocument/2006/relationships/image" Target="../media/image43.emf"/></Relationships>
</file>

<file path=ppt/drawings/_rels/vmlDrawing36.vml.rels><?xml version="1.0" encoding="UTF-8" standalone="yes"?>
<Relationships xmlns="http://schemas.openxmlformats.org/package/2006/relationships"><Relationship Id="rId1" Type="http://schemas.openxmlformats.org/officeDocument/2006/relationships/image" Target="../media/image44.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2.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3.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4.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15.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16.e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17.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C01EFDD-91F8-495A-91D7-EB018522F674}" type="datetimeFigureOut">
              <a:rPr lang="zh-CN" altLang="en-US" smtClean="0"/>
              <a:t>2016-03-11</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FC5C579-5EAB-4D4D-A688-CF27E536ED03}" type="slidenum">
              <a:rPr lang="zh-CN" altLang="en-US" smtClean="0"/>
              <a:t>‹#›</a:t>
            </a:fld>
            <a:endParaRPr lang="zh-CN" altLang="en-US"/>
          </a:p>
        </p:txBody>
      </p:sp>
    </p:spTree>
    <p:extLst>
      <p:ext uri="{BB962C8B-B14F-4D97-AF65-F5344CB8AC3E}">
        <p14:creationId xmlns:p14="http://schemas.microsoft.com/office/powerpoint/2010/main" val="40295037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slide" Target="../slides/slide2.xml"/><Relationship Id="rId7" Type="http://schemas.openxmlformats.org/officeDocument/2006/relationships/slide" Target="../slides/slide44.xml"/><Relationship Id="rId2" Type="http://schemas.openxmlformats.org/officeDocument/2006/relationships/image" Target="../media/image5.png"/><Relationship Id="rId1" Type="http://schemas.openxmlformats.org/officeDocument/2006/relationships/slideMaster" Target="../slideMasters/slideMaster1.xml"/><Relationship Id="rId6" Type="http://schemas.openxmlformats.org/officeDocument/2006/relationships/slide" Target="../slides/slide18.xml"/><Relationship Id="rId5" Type="http://schemas.openxmlformats.org/officeDocument/2006/relationships/slide" Target="../slides/slide3.xml"/><Relationship Id="rId4" Type="http://schemas.openxmlformats.org/officeDocument/2006/relationships/image" Target="../media/image6.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slide" Target="../slides/slide44.xml"/><Relationship Id="rId2" Type="http://schemas.openxmlformats.org/officeDocument/2006/relationships/slide" Target="../slides/slide2.xml"/><Relationship Id="rId1" Type="http://schemas.openxmlformats.org/officeDocument/2006/relationships/slideMaster" Target="../slideMasters/slideMaster1.xml"/><Relationship Id="rId6" Type="http://schemas.openxmlformats.org/officeDocument/2006/relationships/slide" Target="../slides/slide18.xml"/><Relationship Id="rId5" Type="http://schemas.openxmlformats.org/officeDocument/2006/relationships/slide" Target="../slides/slide3.xml"/><Relationship Id="rId4" Type="http://schemas.openxmlformats.org/officeDocument/2006/relationships/image" Target="../media/image5.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slide" Target="../slides/slide44.xml"/><Relationship Id="rId2" Type="http://schemas.openxmlformats.org/officeDocument/2006/relationships/slide" Target="../slides/slide2.xml"/><Relationship Id="rId1" Type="http://schemas.openxmlformats.org/officeDocument/2006/relationships/slideMaster" Target="../slideMasters/slideMaster1.xml"/><Relationship Id="rId6" Type="http://schemas.openxmlformats.org/officeDocument/2006/relationships/slide" Target="../slides/slide18.xml"/><Relationship Id="rId5" Type="http://schemas.openxmlformats.org/officeDocument/2006/relationships/image" Target="../media/image5.png"/><Relationship Id="rId4" Type="http://schemas.openxmlformats.org/officeDocument/2006/relationships/slide" Target="../slides/slide3.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slide" Target="../slides/slide44.xml"/><Relationship Id="rId2" Type="http://schemas.openxmlformats.org/officeDocument/2006/relationships/slide" Target="../slides/slide2.xml"/><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slide" Target="../slides/slide18.xml"/><Relationship Id="rId4" Type="http://schemas.openxmlformats.org/officeDocument/2006/relationships/slide" Target="../slides/slide3.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bg>
      <p:bgPr>
        <a:solidFill>
          <a:srgbClr val="EAEAEA"/>
        </a:solidFill>
        <a:effectLst/>
      </p:bgPr>
    </p:bg>
    <p:spTree>
      <p:nvGrpSpPr>
        <p:cNvPr id="1" name=""/>
        <p:cNvGrpSpPr/>
        <p:nvPr/>
      </p:nvGrpSpPr>
      <p:grpSpPr>
        <a:xfrm>
          <a:off x="0" y="0"/>
          <a:ext cx="0" cy="0"/>
          <a:chOff x="0" y="0"/>
          <a:chExt cx="0" cy="0"/>
        </a:xfrm>
      </p:grpSpPr>
      <p:sp>
        <p:nvSpPr>
          <p:cNvPr id="7" name="矩形 6"/>
          <p:cNvSpPr/>
          <p:nvPr userDrawn="1"/>
        </p:nvSpPr>
        <p:spPr>
          <a:xfrm>
            <a:off x="0" y="-3429000"/>
            <a:ext cx="9144000" cy="7203638"/>
          </a:xfrm>
          <a:prstGeom prst="rect">
            <a:avLst/>
          </a:prstGeom>
          <a:solidFill>
            <a:srgbClr val="C04B05"/>
          </a:solidFill>
          <a:ln>
            <a:noFill/>
          </a:ln>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8" name="矩形 7"/>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9" name="矩形 8"/>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0" name="矩形 9"/>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1" name="矩形 10"/>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2" name="矩形 11"/>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3" name="矩形 12"/>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4" name="矩形 13"/>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5" name="矩形 14"/>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6" name="矩形 15"/>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7" name="矩形 16"/>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pic>
        <p:nvPicPr>
          <p:cNvPr id="18" name="图片 1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27584" y="908720"/>
            <a:ext cx="1656975" cy="454568"/>
          </a:xfrm>
          <a:prstGeom prst="rect">
            <a:avLst/>
          </a:prstGeom>
        </p:spPr>
      </p:pic>
      <p:pic>
        <p:nvPicPr>
          <p:cNvPr id="19" name="图片 18"/>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453614" y="1988840"/>
            <a:ext cx="4236773" cy="1080699"/>
          </a:xfrm>
          <a:prstGeom prst="rect">
            <a:avLst/>
          </a:prstGeom>
        </p:spPr>
      </p:pic>
      <p:sp>
        <p:nvSpPr>
          <p:cNvPr id="21" name="TextBox 20"/>
          <p:cNvSpPr txBox="1">
            <a:spLocks noChangeArrowheads="1"/>
          </p:cNvSpPr>
          <p:nvPr userDrawn="1"/>
        </p:nvSpPr>
        <p:spPr bwMode="auto">
          <a:xfrm>
            <a:off x="2171343" y="3899374"/>
            <a:ext cx="480131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1000" dirty="0">
                <a:latin typeface="微软雅黑" panose="020B0503020204020204" pitchFamily="34" charset="-122"/>
                <a:ea typeface="微软雅黑" panose="020B0503020204020204" pitchFamily="34" charset="-122"/>
              </a:rPr>
              <a:t>◆ 全书优质试题随意编辑     ◆ 课堂教学流程完美展示     ◆ 独家研发错题组卷系统 </a:t>
            </a:r>
          </a:p>
          <a:p>
            <a:pPr eaLnBrk="1" hangingPunct="1"/>
            <a:endParaRPr lang="zh-CN" altLang="en-US" sz="1000" dirty="0">
              <a:solidFill>
                <a:schemeClr val="bg1"/>
              </a:solidFill>
              <a:cs typeface="Arial" pitchFamily="34" charset="0"/>
            </a:endParaRPr>
          </a:p>
        </p:txBody>
      </p:sp>
    </p:spTree>
    <p:extLst>
      <p:ext uri="{BB962C8B-B14F-4D97-AF65-F5344CB8AC3E}">
        <p14:creationId xmlns:p14="http://schemas.microsoft.com/office/powerpoint/2010/main" val="21398320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00" fill="hold"/>
                                        <p:tgtEl>
                                          <p:spTgt spid="8"/>
                                        </p:tgtEl>
                                        <p:attrNameLst>
                                          <p:attrName>ppt_x</p:attrName>
                                        </p:attrNameLst>
                                      </p:cBhvr>
                                      <p:tavLst>
                                        <p:tav tm="0">
                                          <p:val>
                                            <p:strVal val="#ppt_x"/>
                                          </p:val>
                                        </p:tav>
                                        <p:tav tm="100000">
                                          <p:val>
                                            <p:strVal val="#ppt_x"/>
                                          </p:val>
                                        </p:tav>
                                      </p:tavLst>
                                    </p:anim>
                                    <p:anim calcmode="lin" valueType="num">
                                      <p:cBhvr additive="base">
                                        <p:cTn id="8" dur="700" fill="hold"/>
                                        <p:tgtEl>
                                          <p:spTgt spid="8"/>
                                        </p:tgtEl>
                                        <p:attrNameLst>
                                          <p:attrName>ppt_y</p:attrName>
                                        </p:attrNameLst>
                                      </p:cBhvr>
                                      <p:tavLst>
                                        <p:tav tm="0">
                                          <p:val>
                                            <p:strVal val="1+#ppt_h/2"/>
                                          </p:val>
                                        </p:tav>
                                        <p:tav tm="100000">
                                          <p:val>
                                            <p:strVal val="#ppt_y"/>
                                          </p:val>
                                        </p:tav>
                                      </p:tavLst>
                                    </p:anim>
                                  </p:childTnLst>
                                </p:cTn>
                              </p:par>
                              <p:par>
                                <p:cTn id="9" presetID="10" presetClass="exit" presetSubtype="0" fill="hold" grpId="1" nodeType="withEffect">
                                  <p:stCondLst>
                                    <p:cond delay="200"/>
                                  </p:stCondLst>
                                  <p:childTnLst>
                                    <p:animEffect transition="out" filter="fade">
                                      <p:cBhvr>
                                        <p:cTn id="10" dur="500"/>
                                        <p:tgtEl>
                                          <p:spTgt spid="8"/>
                                        </p:tgtEl>
                                      </p:cBhvr>
                                    </p:animEffect>
                                    <p:set>
                                      <p:cBhvr>
                                        <p:cTn id="11" dur="1" fill="hold">
                                          <p:stCondLst>
                                            <p:cond delay="499"/>
                                          </p:stCondLst>
                                        </p:cTn>
                                        <p:tgtEl>
                                          <p:spTgt spid="8"/>
                                        </p:tgtEl>
                                        <p:attrNameLst>
                                          <p:attrName>style.visibility</p:attrName>
                                        </p:attrNameLst>
                                      </p:cBhvr>
                                      <p:to>
                                        <p:strVal val="hidden"/>
                                      </p:to>
                                    </p:set>
                                  </p:childTnLst>
                                </p:cTn>
                              </p:par>
                              <p:par>
                                <p:cTn id="12" presetID="2" presetClass="entr" presetSubtype="4" fill="hold" grpId="0" nodeType="with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additive="base">
                                        <p:cTn id="14" dur="600" fill="hold"/>
                                        <p:tgtEl>
                                          <p:spTgt spid="9"/>
                                        </p:tgtEl>
                                        <p:attrNameLst>
                                          <p:attrName>ppt_x</p:attrName>
                                        </p:attrNameLst>
                                      </p:cBhvr>
                                      <p:tavLst>
                                        <p:tav tm="0">
                                          <p:val>
                                            <p:strVal val="#ppt_x"/>
                                          </p:val>
                                        </p:tav>
                                        <p:tav tm="100000">
                                          <p:val>
                                            <p:strVal val="#ppt_x"/>
                                          </p:val>
                                        </p:tav>
                                      </p:tavLst>
                                    </p:anim>
                                    <p:anim calcmode="lin" valueType="num">
                                      <p:cBhvr additive="base">
                                        <p:cTn id="15" dur="600" fill="hold"/>
                                        <p:tgtEl>
                                          <p:spTgt spid="9"/>
                                        </p:tgtEl>
                                        <p:attrNameLst>
                                          <p:attrName>ppt_y</p:attrName>
                                        </p:attrNameLst>
                                      </p:cBhvr>
                                      <p:tavLst>
                                        <p:tav tm="0">
                                          <p:val>
                                            <p:strVal val="1+#ppt_h/2"/>
                                          </p:val>
                                        </p:tav>
                                        <p:tav tm="100000">
                                          <p:val>
                                            <p:strVal val="#ppt_y"/>
                                          </p:val>
                                        </p:tav>
                                      </p:tavLst>
                                    </p:anim>
                                  </p:childTnLst>
                                </p:cTn>
                              </p:par>
                              <p:par>
                                <p:cTn id="16" presetID="10" presetClass="exit" presetSubtype="0" fill="hold" grpId="1" nodeType="withEffect">
                                  <p:stCondLst>
                                    <p:cond delay="100"/>
                                  </p:stCondLst>
                                  <p:childTnLst>
                                    <p:animEffect transition="out" filter="fade">
                                      <p:cBhvr>
                                        <p:cTn id="17" dur="500"/>
                                        <p:tgtEl>
                                          <p:spTgt spid="9"/>
                                        </p:tgtEl>
                                      </p:cBhvr>
                                    </p:animEffect>
                                    <p:set>
                                      <p:cBhvr>
                                        <p:cTn id="18" dur="1" fill="hold">
                                          <p:stCondLst>
                                            <p:cond delay="499"/>
                                          </p:stCondLst>
                                        </p:cTn>
                                        <p:tgtEl>
                                          <p:spTgt spid="9"/>
                                        </p:tgtEl>
                                        <p:attrNameLst>
                                          <p:attrName>style.visibility</p:attrName>
                                        </p:attrNameLst>
                                      </p:cBhvr>
                                      <p:to>
                                        <p:strVal val="hidden"/>
                                      </p:to>
                                    </p:set>
                                  </p:childTnLst>
                                </p:cTn>
                              </p:par>
                              <p:par>
                                <p:cTn id="19" presetID="2" presetClass="entr" presetSubtype="4"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additive="base">
                                        <p:cTn id="21" dur="500" fill="hold"/>
                                        <p:tgtEl>
                                          <p:spTgt spid="10"/>
                                        </p:tgtEl>
                                        <p:attrNameLst>
                                          <p:attrName>ppt_x</p:attrName>
                                        </p:attrNameLst>
                                      </p:cBhvr>
                                      <p:tavLst>
                                        <p:tav tm="0">
                                          <p:val>
                                            <p:strVal val="#ppt_x"/>
                                          </p:val>
                                        </p:tav>
                                        <p:tav tm="100000">
                                          <p:val>
                                            <p:strVal val="#ppt_x"/>
                                          </p:val>
                                        </p:tav>
                                      </p:tavLst>
                                    </p:anim>
                                    <p:anim calcmode="lin" valueType="num">
                                      <p:cBhvr additive="base">
                                        <p:cTn id="22" dur="500" fill="hold"/>
                                        <p:tgtEl>
                                          <p:spTgt spid="10"/>
                                        </p:tgtEl>
                                        <p:attrNameLst>
                                          <p:attrName>ppt_y</p:attrName>
                                        </p:attrNameLst>
                                      </p:cBhvr>
                                      <p:tavLst>
                                        <p:tav tm="0">
                                          <p:val>
                                            <p:strVal val="1+#ppt_h/2"/>
                                          </p:val>
                                        </p:tav>
                                        <p:tav tm="100000">
                                          <p:val>
                                            <p:strVal val="#ppt_y"/>
                                          </p:val>
                                        </p:tav>
                                      </p:tavLst>
                                    </p:anim>
                                  </p:childTnLst>
                                </p:cTn>
                              </p:par>
                              <p:par>
                                <p:cTn id="23" presetID="10" presetClass="exit" presetSubtype="0" fill="hold" grpId="1" nodeType="withEffect">
                                  <p:stCondLst>
                                    <p:cond delay="100"/>
                                  </p:stCondLst>
                                  <p:childTnLst>
                                    <p:animEffect transition="out" filter="fade">
                                      <p:cBhvr>
                                        <p:cTn id="24" dur="400"/>
                                        <p:tgtEl>
                                          <p:spTgt spid="10"/>
                                        </p:tgtEl>
                                      </p:cBhvr>
                                    </p:animEffect>
                                    <p:set>
                                      <p:cBhvr>
                                        <p:cTn id="25" dur="1" fill="hold">
                                          <p:stCondLst>
                                            <p:cond delay="399"/>
                                          </p:stCondLst>
                                        </p:cTn>
                                        <p:tgtEl>
                                          <p:spTgt spid="10"/>
                                        </p:tgtEl>
                                        <p:attrNameLst>
                                          <p:attrName>style.visibility</p:attrName>
                                        </p:attrNameLst>
                                      </p:cBhvr>
                                      <p:to>
                                        <p:strVal val="hidden"/>
                                      </p:to>
                                    </p:set>
                                  </p:childTnLst>
                                </p:cTn>
                              </p:par>
                              <p:par>
                                <p:cTn id="26" presetID="2" presetClass="entr" presetSubtype="4" fill="hold" grpId="0" nodeType="with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additive="base">
                                        <p:cTn id="28" dur="400" fill="hold"/>
                                        <p:tgtEl>
                                          <p:spTgt spid="11"/>
                                        </p:tgtEl>
                                        <p:attrNameLst>
                                          <p:attrName>ppt_x</p:attrName>
                                        </p:attrNameLst>
                                      </p:cBhvr>
                                      <p:tavLst>
                                        <p:tav tm="0">
                                          <p:val>
                                            <p:strVal val="#ppt_x"/>
                                          </p:val>
                                        </p:tav>
                                        <p:tav tm="100000">
                                          <p:val>
                                            <p:strVal val="#ppt_x"/>
                                          </p:val>
                                        </p:tav>
                                      </p:tavLst>
                                    </p:anim>
                                    <p:anim calcmode="lin" valueType="num">
                                      <p:cBhvr additive="base">
                                        <p:cTn id="29" dur="400" fill="hold"/>
                                        <p:tgtEl>
                                          <p:spTgt spid="11"/>
                                        </p:tgtEl>
                                        <p:attrNameLst>
                                          <p:attrName>ppt_y</p:attrName>
                                        </p:attrNameLst>
                                      </p:cBhvr>
                                      <p:tavLst>
                                        <p:tav tm="0">
                                          <p:val>
                                            <p:strVal val="1+#ppt_h/2"/>
                                          </p:val>
                                        </p:tav>
                                        <p:tav tm="100000">
                                          <p:val>
                                            <p:strVal val="#ppt_y"/>
                                          </p:val>
                                        </p:tav>
                                      </p:tavLst>
                                    </p:anim>
                                  </p:childTnLst>
                                </p:cTn>
                              </p:par>
                              <p:par>
                                <p:cTn id="30" presetID="10" presetClass="exit" presetSubtype="0" fill="hold" grpId="1" nodeType="withEffect">
                                  <p:stCondLst>
                                    <p:cond delay="200"/>
                                  </p:stCondLst>
                                  <p:childTnLst>
                                    <p:animEffect transition="out" filter="fade">
                                      <p:cBhvr>
                                        <p:cTn id="31" dur="400"/>
                                        <p:tgtEl>
                                          <p:spTgt spid="11"/>
                                        </p:tgtEl>
                                      </p:cBhvr>
                                    </p:animEffect>
                                    <p:set>
                                      <p:cBhvr>
                                        <p:cTn id="32" dur="1" fill="hold">
                                          <p:stCondLst>
                                            <p:cond delay="399"/>
                                          </p:stCondLst>
                                        </p:cTn>
                                        <p:tgtEl>
                                          <p:spTgt spid="11"/>
                                        </p:tgtEl>
                                        <p:attrNameLst>
                                          <p:attrName>style.visibility</p:attrName>
                                        </p:attrNameLst>
                                      </p:cBhvr>
                                      <p:to>
                                        <p:strVal val="hidden"/>
                                      </p:to>
                                    </p:set>
                                  </p:childTnLst>
                                </p:cTn>
                              </p:par>
                              <p:par>
                                <p:cTn id="33" presetID="2" presetClass="entr" presetSubtype="4" fill="hold" grpId="0" nodeType="withEffect">
                                  <p:stCondLst>
                                    <p:cond delay="0"/>
                                  </p:stCondLst>
                                  <p:childTnLst>
                                    <p:set>
                                      <p:cBhvr>
                                        <p:cTn id="34" dur="1" fill="hold">
                                          <p:stCondLst>
                                            <p:cond delay="0"/>
                                          </p:stCondLst>
                                        </p:cTn>
                                        <p:tgtEl>
                                          <p:spTgt spid="12"/>
                                        </p:tgtEl>
                                        <p:attrNameLst>
                                          <p:attrName>style.visibility</p:attrName>
                                        </p:attrNameLst>
                                      </p:cBhvr>
                                      <p:to>
                                        <p:strVal val="visible"/>
                                      </p:to>
                                    </p:set>
                                    <p:anim calcmode="lin" valueType="num">
                                      <p:cBhvr additive="base">
                                        <p:cTn id="35" dur="300" fill="hold"/>
                                        <p:tgtEl>
                                          <p:spTgt spid="12"/>
                                        </p:tgtEl>
                                        <p:attrNameLst>
                                          <p:attrName>ppt_x</p:attrName>
                                        </p:attrNameLst>
                                      </p:cBhvr>
                                      <p:tavLst>
                                        <p:tav tm="0">
                                          <p:val>
                                            <p:strVal val="#ppt_x"/>
                                          </p:val>
                                        </p:tav>
                                        <p:tav tm="100000">
                                          <p:val>
                                            <p:strVal val="#ppt_x"/>
                                          </p:val>
                                        </p:tav>
                                      </p:tavLst>
                                    </p:anim>
                                    <p:anim calcmode="lin" valueType="num">
                                      <p:cBhvr additive="base">
                                        <p:cTn id="36" dur="300" fill="hold"/>
                                        <p:tgtEl>
                                          <p:spTgt spid="12"/>
                                        </p:tgtEl>
                                        <p:attrNameLst>
                                          <p:attrName>ppt_y</p:attrName>
                                        </p:attrNameLst>
                                      </p:cBhvr>
                                      <p:tavLst>
                                        <p:tav tm="0">
                                          <p:val>
                                            <p:strVal val="1+#ppt_h/2"/>
                                          </p:val>
                                        </p:tav>
                                        <p:tav tm="100000">
                                          <p:val>
                                            <p:strVal val="#ppt_y"/>
                                          </p:val>
                                        </p:tav>
                                      </p:tavLst>
                                    </p:anim>
                                  </p:childTnLst>
                                </p:cTn>
                              </p:par>
                              <p:par>
                                <p:cTn id="37" presetID="10" presetClass="exit" presetSubtype="0" fill="hold" grpId="1" nodeType="withEffect">
                                  <p:stCondLst>
                                    <p:cond delay="100"/>
                                  </p:stCondLst>
                                  <p:childTnLst>
                                    <p:animEffect transition="out" filter="fade">
                                      <p:cBhvr>
                                        <p:cTn id="38" dur="500"/>
                                        <p:tgtEl>
                                          <p:spTgt spid="12"/>
                                        </p:tgtEl>
                                      </p:cBhvr>
                                    </p:animEffect>
                                    <p:set>
                                      <p:cBhvr>
                                        <p:cTn id="39" dur="1" fill="hold">
                                          <p:stCondLst>
                                            <p:cond delay="499"/>
                                          </p:stCondLst>
                                        </p:cTn>
                                        <p:tgtEl>
                                          <p:spTgt spid="12"/>
                                        </p:tgtEl>
                                        <p:attrNameLst>
                                          <p:attrName>style.visibility</p:attrName>
                                        </p:attrNameLst>
                                      </p:cBhvr>
                                      <p:to>
                                        <p:strVal val="hidden"/>
                                      </p:to>
                                    </p:set>
                                  </p:childTnLst>
                                </p:cTn>
                              </p:par>
                              <p:par>
                                <p:cTn id="40" presetID="64" presetClass="path" presetSubtype="0" accel="50000" decel="50000" fill="hold" grpId="0" nodeType="withEffect">
                                  <p:stCondLst>
                                    <p:cond delay="0"/>
                                  </p:stCondLst>
                                  <p:childTnLst>
                                    <p:animMotion origin="layout" path="M 0 0.4963 L 0 0 " pathEditMode="relative" rAng="0" ptsTypes="AA">
                                      <p:cBhvr>
                                        <p:cTn id="41" dur="500" fill="hold"/>
                                        <p:tgtEl>
                                          <p:spTgt spid="7"/>
                                        </p:tgtEl>
                                        <p:attrNameLst>
                                          <p:attrName>ppt_x</p:attrName>
                                          <p:attrName>ppt_y</p:attrName>
                                        </p:attrNameLst>
                                      </p:cBhvr>
                                      <p:rCtr x="0" y="-24800"/>
                                    </p:animMotion>
                                  </p:childTnLst>
                                </p:cTn>
                              </p:par>
                            </p:childTnLst>
                          </p:cTn>
                        </p:par>
                        <p:par>
                          <p:cTn id="42" fill="hold">
                            <p:stCondLst>
                              <p:cond delay="700"/>
                            </p:stCondLst>
                            <p:childTnLst>
                              <p:par>
                                <p:cTn id="43" presetID="26" presetClass="emph" presetSubtype="0" fill="hold" grpId="1" nodeType="afterEffect">
                                  <p:stCondLst>
                                    <p:cond delay="0"/>
                                  </p:stCondLst>
                                  <p:childTnLst>
                                    <p:animEffect transition="out" filter="fade">
                                      <p:cBhvr>
                                        <p:cTn id="44" dur="500" tmFilter="0, 0; .2, .5; .8, .5; 1, 0"/>
                                        <p:tgtEl>
                                          <p:spTgt spid="7"/>
                                        </p:tgtEl>
                                      </p:cBhvr>
                                    </p:animEffect>
                                    <p:animScale>
                                      <p:cBhvr>
                                        <p:cTn id="45" dur="250" autoRev="1" fill="hold"/>
                                        <p:tgtEl>
                                          <p:spTgt spid="7"/>
                                        </p:tgtEl>
                                      </p:cBhvr>
                                      <p:by x="105000" y="105000"/>
                                    </p:animScale>
                                  </p:childTnLst>
                                </p:cTn>
                              </p:par>
                            </p:childTnLst>
                          </p:cTn>
                        </p:par>
                        <p:par>
                          <p:cTn id="46" fill="hold">
                            <p:stCondLst>
                              <p:cond delay="1200"/>
                            </p:stCondLst>
                            <p:childTnLst>
                              <p:par>
                                <p:cTn id="47" presetID="2" presetClass="entr" presetSubtype="4" fill="hold" grpId="0" nodeType="afterEffect">
                                  <p:stCondLst>
                                    <p:cond delay="400"/>
                                  </p:stCondLst>
                                  <p:childTnLst>
                                    <p:set>
                                      <p:cBhvr>
                                        <p:cTn id="48" dur="1" fill="hold">
                                          <p:stCondLst>
                                            <p:cond delay="0"/>
                                          </p:stCondLst>
                                        </p:cTn>
                                        <p:tgtEl>
                                          <p:spTgt spid="13"/>
                                        </p:tgtEl>
                                        <p:attrNameLst>
                                          <p:attrName>style.visibility</p:attrName>
                                        </p:attrNameLst>
                                      </p:cBhvr>
                                      <p:to>
                                        <p:strVal val="visible"/>
                                      </p:to>
                                    </p:set>
                                    <p:anim calcmode="lin" valueType="num">
                                      <p:cBhvr additive="base">
                                        <p:cTn id="49" dur="700" fill="hold"/>
                                        <p:tgtEl>
                                          <p:spTgt spid="13"/>
                                        </p:tgtEl>
                                        <p:attrNameLst>
                                          <p:attrName>ppt_x</p:attrName>
                                        </p:attrNameLst>
                                      </p:cBhvr>
                                      <p:tavLst>
                                        <p:tav tm="0">
                                          <p:val>
                                            <p:strVal val="#ppt_x"/>
                                          </p:val>
                                        </p:tav>
                                        <p:tav tm="100000">
                                          <p:val>
                                            <p:strVal val="#ppt_x"/>
                                          </p:val>
                                        </p:tav>
                                      </p:tavLst>
                                    </p:anim>
                                    <p:anim calcmode="lin" valueType="num">
                                      <p:cBhvr additive="base">
                                        <p:cTn id="50" dur="700" fill="hold"/>
                                        <p:tgtEl>
                                          <p:spTgt spid="13"/>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300"/>
                                  </p:stCondLst>
                                  <p:childTnLst>
                                    <p:set>
                                      <p:cBhvr>
                                        <p:cTn id="52" dur="1" fill="hold">
                                          <p:stCondLst>
                                            <p:cond delay="0"/>
                                          </p:stCondLst>
                                        </p:cTn>
                                        <p:tgtEl>
                                          <p:spTgt spid="14"/>
                                        </p:tgtEl>
                                        <p:attrNameLst>
                                          <p:attrName>style.visibility</p:attrName>
                                        </p:attrNameLst>
                                      </p:cBhvr>
                                      <p:to>
                                        <p:strVal val="visible"/>
                                      </p:to>
                                    </p:set>
                                    <p:anim calcmode="lin" valueType="num">
                                      <p:cBhvr additive="base">
                                        <p:cTn id="53" dur="600" fill="hold"/>
                                        <p:tgtEl>
                                          <p:spTgt spid="14"/>
                                        </p:tgtEl>
                                        <p:attrNameLst>
                                          <p:attrName>ppt_x</p:attrName>
                                        </p:attrNameLst>
                                      </p:cBhvr>
                                      <p:tavLst>
                                        <p:tav tm="0">
                                          <p:val>
                                            <p:strVal val="#ppt_x"/>
                                          </p:val>
                                        </p:tav>
                                        <p:tav tm="100000">
                                          <p:val>
                                            <p:strVal val="#ppt_x"/>
                                          </p:val>
                                        </p:tav>
                                      </p:tavLst>
                                    </p:anim>
                                    <p:anim calcmode="lin" valueType="num">
                                      <p:cBhvr additive="base">
                                        <p:cTn id="54" dur="600" fill="hold"/>
                                        <p:tgtEl>
                                          <p:spTgt spid="14"/>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200"/>
                                  </p:stCondLst>
                                  <p:childTnLst>
                                    <p:set>
                                      <p:cBhvr>
                                        <p:cTn id="56" dur="1" fill="hold">
                                          <p:stCondLst>
                                            <p:cond delay="0"/>
                                          </p:stCondLst>
                                        </p:cTn>
                                        <p:tgtEl>
                                          <p:spTgt spid="15"/>
                                        </p:tgtEl>
                                        <p:attrNameLst>
                                          <p:attrName>style.visibility</p:attrName>
                                        </p:attrNameLst>
                                      </p:cBhvr>
                                      <p:to>
                                        <p:strVal val="visible"/>
                                      </p:to>
                                    </p:set>
                                    <p:anim calcmode="lin" valueType="num">
                                      <p:cBhvr additive="base">
                                        <p:cTn id="57" dur="500" fill="hold"/>
                                        <p:tgtEl>
                                          <p:spTgt spid="15"/>
                                        </p:tgtEl>
                                        <p:attrNameLst>
                                          <p:attrName>ppt_x</p:attrName>
                                        </p:attrNameLst>
                                      </p:cBhvr>
                                      <p:tavLst>
                                        <p:tav tm="0">
                                          <p:val>
                                            <p:strVal val="#ppt_x"/>
                                          </p:val>
                                        </p:tav>
                                        <p:tav tm="100000">
                                          <p:val>
                                            <p:strVal val="#ppt_x"/>
                                          </p:val>
                                        </p:tav>
                                      </p:tavLst>
                                    </p:anim>
                                    <p:anim calcmode="lin" valueType="num">
                                      <p:cBhvr additive="base">
                                        <p:cTn id="58" dur="500" fill="hold"/>
                                        <p:tgtEl>
                                          <p:spTgt spid="15"/>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100"/>
                                  </p:stCondLst>
                                  <p:childTnLst>
                                    <p:set>
                                      <p:cBhvr>
                                        <p:cTn id="60" dur="1" fill="hold">
                                          <p:stCondLst>
                                            <p:cond delay="0"/>
                                          </p:stCondLst>
                                        </p:cTn>
                                        <p:tgtEl>
                                          <p:spTgt spid="16"/>
                                        </p:tgtEl>
                                        <p:attrNameLst>
                                          <p:attrName>style.visibility</p:attrName>
                                        </p:attrNameLst>
                                      </p:cBhvr>
                                      <p:to>
                                        <p:strVal val="visible"/>
                                      </p:to>
                                    </p:set>
                                    <p:anim calcmode="lin" valueType="num">
                                      <p:cBhvr additive="base">
                                        <p:cTn id="61" dur="400" fill="hold"/>
                                        <p:tgtEl>
                                          <p:spTgt spid="16"/>
                                        </p:tgtEl>
                                        <p:attrNameLst>
                                          <p:attrName>ppt_x</p:attrName>
                                        </p:attrNameLst>
                                      </p:cBhvr>
                                      <p:tavLst>
                                        <p:tav tm="0">
                                          <p:val>
                                            <p:strVal val="#ppt_x"/>
                                          </p:val>
                                        </p:tav>
                                        <p:tav tm="100000">
                                          <p:val>
                                            <p:strVal val="#ppt_x"/>
                                          </p:val>
                                        </p:tav>
                                      </p:tavLst>
                                    </p:anim>
                                    <p:anim calcmode="lin" valueType="num">
                                      <p:cBhvr additive="base">
                                        <p:cTn id="62" dur="400" fill="hold"/>
                                        <p:tgtEl>
                                          <p:spTgt spid="16"/>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0"/>
                                  </p:stCondLst>
                                  <p:childTnLst>
                                    <p:set>
                                      <p:cBhvr>
                                        <p:cTn id="64" dur="1" fill="hold">
                                          <p:stCondLst>
                                            <p:cond delay="0"/>
                                          </p:stCondLst>
                                        </p:cTn>
                                        <p:tgtEl>
                                          <p:spTgt spid="17"/>
                                        </p:tgtEl>
                                        <p:attrNameLst>
                                          <p:attrName>style.visibility</p:attrName>
                                        </p:attrNameLst>
                                      </p:cBhvr>
                                      <p:to>
                                        <p:strVal val="visible"/>
                                      </p:to>
                                    </p:set>
                                    <p:anim calcmode="lin" valueType="num">
                                      <p:cBhvr additive="base">
                                        <p:cTn id="65" dur="300" fill="hold"/>
                                        <p:tgtEl>
                                          <p:spTgt spid="17"/>
                                        </p:tgtEl>
                                        <p:attrNameLst>
                                          <p:attrName>ppt_x</p:attrName>
                                        </p:attrNameLst>
                                      </p:cBhvr>
                                      <p:tavLst>
                                        <p:tav tm="0">
                                          <p:val>
                                            <p:strVal val="#ppt_x"/>
                                          </p:val>
                                        </p:tav>
                                        <p:tav tm="100000">
                                          <p:val>
                                            <p:strVal val="#ppt_x"/>
                                          </p:val>
                                        </p:tav>
                                      </p:tavLst>
                                    </p:anim>
                                    <p:anim calcmode="lin" valueType="num">
                                      <p:cBhvr additive="base">
                                        <p:cTn id="66" dur="300" fill="hold"/>
                                        <p:tgtEl>
                                          <p:spTgt spid="17"/>
                                        </p:tgtEl>
                                        <p:attrNameLst>
                                          <p:attrName>ppt_y</p:attrName>
                                        </p:attrNameLst>
                                      </p:cBhvr>
                                      <p:tavLst>
                                        <p:tav tm="0">
                                          <p:val>
                                            <p:strVal val="1+#ppt_h/2"/>
                                          </p:val>
                                        </p:tav>
                                        <p:tav tm="100000">
                                          <p:val>
                                            <p:strVal val="#ppt_y"/>
                                          </p:val>
                                        </p:tav>
                                      </p:tavLst>
                                    </p:anim>
                                  </p:childTnLst>
                                </p:cTn>
                              </p:par>
                            </p:childTnLst>
                          </p:cTn>
                        </p:par>
                        <p:par>
                          <p:cTn id="67" fill="hold">
                            <p:stCondLst>
                              <p:cond delay="2300"/>
                            </p:stCondLst>
                            <p:childTnLst>
                              <p:par>
                                <p:cTn id="68" presetID="52" presetClass="entr" presetSubtype="0" fill="hold" nodeType="afterEffect">
                                  <p:stCondLst>
                                    <p:cond delay="0"/>
                                  </p:stCondLst>
                                  <p:childTnLst>
                                    <p:set>
                                      <p:cBhvr>
                                        <p:cTn id="69" dur="1" fill="hold">
                                          <p:stCondLst>
                                            <p:cond delay="0"/>
                                          </p:stCondLst>
                                        </p:cTn>
                                        <p:tgtEl>
                                          <p:spTgt spid="18"/>
                                        </p:tgtEl>
                                        <p:attrNameLst>
                                          <p:attrName>style.visibility</p:attrName>
                                        </p:attrNameLst>
                                      </p:cBhvr>
                                      <p:to>
                                        <p:strVal val="visible"/>
                                      </p:to>
                                    </p:set>
                                    <p:animScale>
                                      <p:cBhvr>
                                        <p:cTn id="70" dur="5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1" dur="500" decel="50000" fill="hold">
                                          <p:stCondLst>
                                            <p:cond delay="0"/>
                                          </p:stCondLst>
                                        </p:cTn>
                                        <p:tgtEl>
                                          <p:spTgt spid="18"/>
                                        </p:tgtEl>
                                        <p:attrNameLst>
                                          <p:attrName>ppt_x</p:attrName>
                                          <p:attrName>ppt_y</p:attrName>
                                        </p:attrNameLst>
                                      </p:cBhvr>
                                    </p:animMotion>
                                    <p:animEffect transition="in" filter="fade">
                                      <p:cBhvr>
                                        <p:cTn id="72" dur="500"/>
                                        <p:tgtEl>
                                          <p:spTgt spid="18"/>
                                        </p:tgtEl>
                                      </p:cBhvr>
                                    </p:animEffect>
                                  </p:childTnLst>
                                </p:cTn>
                              </p:par>
                            </p:childTnLst>
                          </p:cTn>
                        </p:par>
                        <p:par>
                          <p:cTn id="73" fill="hold">
                            <p:stCondLst>
                              <p:cond delay="2800"/>
                            </p:stCondLst>
                            <p:childTnLst>
                              <p:par>
                                <p:cTn id="74" presetID="53" presetClass="entr" presetSubtype="16" fill="hold" nodeType="afterEffect">
                                  <p:stCondLst>
                                    <p:cond delay="0"/>
                                  </p:stCondLst>
                                  <p:childTnLst>
                                    <p:set>
                                      <p:cBhvr>
                                        <p:cTn id="75" dur="1" fill="hold">
                                          <p:stCondLst>
                                            <p:cond delay="0"/>
                                          </p:stCondLst>
                                        </p:cTn>
                                        <p:tgtEl>
                                          <p:spTgt spid="19"/>
                                        </p:tgtEl>
                                        <p:attrNameLst>
                                          <p:attrName>style.visibility</p:attrName>
                                        </p:attrNameLst>
                                      </p:cBhvr>
                                      <p:to>
                                        <p:strVal val="visible"/>
                                      </p:to>
                                    </p:set>
                                    <p:anim calcmode="lin" valueType="num">
                                      <p:cBhvr>
                                        <p:cTn id="76" dur="500" fill="hold"/>
                                        <p:tgtEl>
                                          <p:spTgt spid="19"/>
                                        </p:tgtEl>
                                        <p:attrNameLst>
                                          <p:attrName>ppt_w</p:attrName>
                                        </p:attrNameLst>
                                      </p:cBhvr>
                                      <p:tavLst>
                                        <p:tav tm="0">
                                          <p:val>
                                            <p:fltVal val="0"/>
                                          </p:val>
                                        </p:tav>
                                        <p:tav tm="100000">
                                          <p:val>
                                            <p:strVal val="#ppt_w"/>
                                          </p:val>
                                        </p:tav>
                                      </p:tavLst>
                                    </p:anim>
                                    <p:anim calcmode="lin" valueType="num">
                                      <p:cBhvr>
                                        <p:cTn id="77" dur="500" fill="hold"/>
                                        <p:tgtEl>
                                          <p:spTgt spid="19"/>
                                        </p:tgtEl>
                                        <p:attrNameLst>
                                          <p:attrName>ppt_h</p:attrName>
                                        </p:attrNameLst>
                                      </p:cBhvr>
                                      <p:tavLst>
                                        <p:tav tm="0">
                                          <p:val>
                                            <p:fltVal val="0"/>
                                          </p:val>
                                        </p:tav>
                                        <p:tav tm="100000">
                                          <p:val>
                                            <p:strVal val="#ppt_h"/>
                                          </p:val>
                                        </p:tav>
                                      </p:tavLst>
                                    </p:anim>
                                    <p:animEffect transition="in" filter="fade">
                                      <p:cBhvr>
                                        <p:cTn id="78" dur="500"/>
                                        <p:tgtEl>
                                          <p:spTgt spid="19"/>
                                        </p:tgtEl>
                                      </p:cBhvr>
                                    </p:animEffect>
                                  </p:childTnLst>
                                </p:cTn>
                              </p:par>
                              <p:par>
                                <p:cTn id="79" presetID="2" presetClass="entr" presetSubtype="2" fill="hold" grpId="0" nodeType="withEffect">
                                  <p:stCondLst>
                                    <p:cond delay="500"/>
                                  </p:stCondLst>
                                  <p:iterate type="lt">
                                    <p:tmPct val="0"/>
                                  </p:iterate>
                                  <p:childTnLst>
                                    <p:set>
                                      <p:cBhvr>
                                        <p:cTn id="80" dur="1" fill="hold">
                                          <p:stCondLst>
                                            <p:cond delay="0"/>
                                          </p:stCondLst>
                                        </p:cTn>
                                        <p:tgtEl>
                                          <p:spTgt spid="21"/>
                                        </p:tgtEl>
                                        <p:attrNameLst>
                                          <p:attrName>style.visibility</p:attrName>
                                        </p:attrNameLst>
                                      </p:cBhvr>
                                      <p:to>
                                        <p:strVal val="visible"/>
                                      </p:to>
                                    </p:set>
                                    <p:anim calcmode="lin" valueType="num">
                                      <p:cBhvr additive="base">
                                        <p:cTn id="81" dur="500" fill="hold"/>
                                        <p:tgtEl>
                                          <p:spTgt spid="21"/>
                                        </p:tgtEl>
                                        <p:attrNameLst>
                                          <p:attrName>ppt_x</p:attrName>
                                        </p:attrNameLst>
                                      </p:cBhvr>
                                      <p:tavLst>
                                        <p:tav tm="0">
                                          <p:val>
                                            <p:strVal val="1+#ppt_w/2"/>
                                          </p:val>
                                        </p:tav>
                                        <p:tav tm="100000">
                                          <p:val>
                                            <p:strVal val="#ppt_x"/>
                                          </p:val>
                                        </p:tav>
                                      </p:tavLst>
                                    </p:anim>
                                    <p:anim calcmode="lin" valueType="num">
                                      <p:cBhvr additive="base">
                                        <p:cTn id="82" dur="500" fill="hold"/>
                                        <p:tgtEl>
                                          <p:spTgt spid="21"/>
                                        </p:tgtEl>
                                        <p:attrNameLst>
                                          <p:attrName>ppt_y</p:attrName>
                                        </p:attrNameLst>
                                      </p:cBhvr>
                                      <p:tavLst>
                                        <p:tav tm="0">
                                          <p:val>
                                            <p:strVal val="#ppt_y"/>
                                          </p:val>
                                        </p:tav>
                                        <p:tav tm="100000">
                                          <p:val>
                                            <p:strVal val="#ppt_y"/>
                                          </p:val>
                                        </p:tav>
                                      </p:tavLst>
                                    </p:anim>
                                  </p:childTnLst>
                                </p:cTn>
                              </p:par>
                              <p:par>
                                <p:cTn id="83" presetID="26" presetClass="emph" presetSubtype="0" fill="hold" grpId="1" nodeType="withEffect">
                                  <p:stCondLst>
                                    <p:cond delay="1000"/>
                                  </p:stCondLst>
                                  <p:iterate type="lt">
                                    <p:tmPct val="0"/>
                                  </p:iterate>
                                  <p:childTnLst>
                                    <p:animEffect transition="out" filter="fade">
                                      <p:cBhvr>
                                        <p:cTn id="84" dur="500" tmFilter="0, 0; .2, .5; .8, .5; 1, 0"/>
                                        <p:tgtEl>
                                          <p:spTgt spid="21"/>
                                        </p:tgtEl>
                                      </p:cBhvr>
                                    </p:animEffect>
                                    <p:animScale>
                                      <p:cBhvr>
                                        <p:cTn id="85" dur="250" autoRev="1" fill="hold"/>
                                        <p:tgtEl>
                                          <p:spTgt spid="21"/>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8" grpId="0" animBg="1"/>
      <p:bldP spid="8" grpId="1" animBg="1"/>
      <p:bldP spid="9" grpId="0" animBg="1"/>
      <p:bldP spid="9" grpId="1" animBg="1"/>
      <p:bldP spid="10" grpId="0" animBg="1"/>
      <p:bldP spid="10" grpId="1" animBg="1"/>
      <p:bldP spid="11" grpId="0" animBg="1"/>
      <p:bldP spid="11" grpId="1" animBg="1"/>
      <p:bldP spid="12" grpId="0" animBg="1"/>
      <p:bldP spid="12" grpId="1" animBg="1"/>
      <p:bldP spid="13" grpId="0" animBg="1"/>
      <p:bldP spid="14" grpId="0" animBg="1"/>
      <p:bldP spid="15" grpId="0" animBg="1"/>
      <p:bldP spid="16" grpId="0" animBg="1"/>
      <p:bldP spid="17" grpId="0" animBg="1"/>
      <p:bldP spid="21" grpId="0"/>
      <p:bldP spid="21" grpId="1"/>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目录">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2" name="标题 1"/>
          <p:cNvSpPr>
            <a:spLocks noGrp="1"/>
          </p:cNvSpPr>
          <p:nvPr>
            <p:ph type="title"/>
          </p:nvPr>
        </p:nvSpPr>
        <p:spPr>
          <a:xfrm>
            <a:off x="2617440" y="750302"/>
            <a:ext cx="6203032" cy="667018"/>
          </a:xfrm>
          <a:prstGeom prst="rect">
            <a:avLst/>
          </a:prstGeom>
        </p:spPr>
        <p:txBody>
          <a:bodyPr/>
          <a:lstStyle>
            <a:lvl1pPr>
              <a:defRPr sz="2400"/>
            </a:lvl1pPr>
          </a:lstStyle>
          <a:p>
            <a:r>
              <a:rPr lang="zh-CN" altLang="en-US" smtClean="0"/>
              <a:t>单击此处编辑母版标题样式</a:t>
            </a:r>
            <a:endParaRPr lang="zh-CN" altLang="en-US"/>
          </a:p>
        </p:txBody>
      </p:sp>
      <p:sp>
        <p:nvSpPr>
          <p:cNvPr id="13" name="内容占位符 2"/>
          <p:cNvSpPr>
            <a:spLocks noGrp="1"/>
          </p:cNvSpPr>
          <p:nvPr>
            <p:ph idx="1"/>
          </p:nvPr>
        </p:nvSpPr>
        <p:spPr>
          <a:xfrm>
            <a:off x="2771800" y="1600200"/>
            <a:ext cx="5832648" cy="4526280"/>
          </a:xfrm>
          <a:prstGeom prst="rect">
            <a:avLst/>
          </a:prstGeom>
        </p:spPr>
        <p:txBody>
          <a:bodyPr/>
          <a:lstStyle>
            <a:lvl1pPr marL="0" indent="0">
              <a:lnSpc>
                <a:spcPct val="150000"/>
              </a:lnSpc>
              <a:buFontTx/>
              <a:buNone/>
              <a:defRPr sz="1600">
                <a:latin typeface="微软雅黑" panose="020B0503020204020204" pitchFamily="34" charset="-122"/>
                <a:ea typeface="微软雅黑" panose="020B0503020204020204" pitchFamily="34" charset="-122"/>
              </a:defRPr>
            </a:lvl1pPr>
            <a:lvl2pPr marL="457200" indent="0">
              <a:buFontTx/>
              <a:buNone/>
              <a:defRPr sz="1600">
                <a:latin typeface="微软雅黑" panose="020B0503020204020204" pitchFamily="34" charset="-122"/>
                <a:ea typeface="微软雅黑" panose="020B0503020204020204" pitchFamily="34" charset="-122"/>
              </a:defRPr>
            </a:lvl2pPr>
            <a:lvl3pPr marL="914400" indent="0">
              <a:buFontTx/>
              <a:buNone/>
              <a:defRPr sz="1600">
                <a:latin typeface="微软雅黑" panose="020B0503020204020204" pitchFamily="34" charset="-122"/>
                <a:ea typeface="微软雅黑" panose="020B0503020204020204" pitchFamily="34" charset="-122"/>
              </a:defRPr>
            </a:lvl3pPr>
            <a:lvl4pPr marL="1371600" indent="0">
              <a:buFontTx/>
              <a:buNone/>
              <a:defRPr sz="1600">
                <a:latin typeface="微软雅黑" panose="020B0503020204020204" pitchFamily="34" charset="-122"/>
                <a:ea typeface="微软雅黑" panose="020B0503020204020204" pitchFamily="34" charset="-122"/>
              </a:defRPr>
            </a:lvl4pPr>
            <a:lvl5pPr marL="1828800" indent="0">
              <a:buFontTx/>
              <a:buNone/>
              <a:defRPr sz="1600">
                <a:latin typeface="微软雅黑" panose="020B0503020204020204" pitchFamily="34" charset="-122"/>
                <a:ea typeface="微软雅黑" panose="020B0503020204020204" pitchFamily="34" charset="-122"/>
              </a:defRPr>
            </a:lvl5pPr>
          </a:lstStyle>
          <a:p>
            <a:pPr lvl="0"/>
            <a:r>
              <a:rPr lang="zh-CN" altLang="en-US" smtClean="0"/>
              <a:t>单击此处编辑母版文本样式</a:t>
            </a:r>
          </a:p>
        </p:txBody>
      </p:sp>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Tree>
    <p:extLst>
      <p:ext uri="{BB962C8B-B14F-4D97-AF65-F5344CB8AC3E}">
        <p14:creationId xmlns:p14="http://schemas.microsoft.com/office/powerpoint/2010/main" val="3884165759"/>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2" presetClass="entr" presetSubtype="4" fill="hold" grpId="0" nodeType="afterEffect">
                                  <p:stCondLst>
                                    <p:cond delay="0"/>
                                  </p:stCondLst>
                                  <p:childTnLst>
                                    <p:set>
                                      <p:cBhvr>
                                        <p:cTn id="12" dur="1" fill="hold">
                                          <p:stCondLst>
                                            <p:cond delay="0"/>
                                          </p:stCondLst>
                                        </p:cTn>
                                        <p:tgtEl>
                                          <p:spTgt spid="13">
                                            <p:txEl>
                                              <p:pRg st="0" end="0"/>
                                            </p:txEl>
                                          </p:spTgt>
                                        </p:tgtEl>
                                        <p:attrNameLst>
                                          <p:attrName>style.visibility</p:attrName>
                                        </p:attrNameLst>
                                      </p:cBhvr>
                                      <p:to>
                                        <p:strVal val="visible"/>
                                      </p:to>
                                    </p:set>
                                    <p:anim calcmode="lin" valueType="num">
                                      <p:cBhvr additive="base">
                                        <p:cTn id="13" dur="500"/>
                                        <p:tgtEl>
                                          <p:spTgt spid="13">
                                            <p:txEl>
                                              <p:pRg st="0" end="0"/>
                                            </p:txEl>
                                          </p:spTgt>
                                        </p:tgtEl>
                                        <p:attrNameLst>
                                          <p:attrName>ppt_y</p:attrName>
                                        </p:attrNameLst>
                                      </p:cBhvr>
                                      <p:tavLst>
                                        <p:tav tm="0">
                                          <p:val>
                                            <p:strVal val="#ppt_y+#ppt_h*1.125000"/>
                                          </p:val>
                                        </p:tav>
                                        <p:tav tm="100000">
                                          <p:val>
                                            <p:strVal val="#ppt_y"/>
                                          </p:val>
                                        </p:tav>
                                      </p:tavLst>
                                    </p:anim>
                                    <p:animEffect transition="in" filter="wipe(up)">
                                      <p:cBhvr>
                                        <p:cTn id="14" dur="500"/>
                                        <p:tgtEl>
                                          <p:spTgt spid="1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build="p">
        <p:tmplLst>
          <p:tmpl lvl="1">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2">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3">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4">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5">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Lst>
      </p:bldP>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章节">
    <p:bg>
      <p:bgPr>
        <a:solidFill>
          <a:srgbClr val="EAEAEA"/>
        </a:solidFill>
        <a:effectLst/>
      </p:bgPr>
    </p:bg>
    <p:spTree>
      <p:nvGrpSpPr>
        <p:cNvPr id="1" name=""/>
        <p:cNvGrpSpPr/>
        <p:nvPr/>
      </p:nvGrpSpPr>
      <p:grpSpPr>
        <a:xfrm>
          <a:off x="0" y="0"/>
          <a:ext cx="0" cy="0"/>
          <a:chOff x="0" y="0"/>
          <a:chExt cx="0" cy="0"/>
        </a:xfrm>
      </p:grpSpPr>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 name="矩形 1"/>
          <p:cNvSpPr/>
          <p:nvPr userDrawn="1"/>
        </p:nvSpPr>
        <p:spPr>
          <a:xfrm>
            <a:off x="0" y="2420888"/>
            <a:ext cx="9144000" cy="1512168"/>
          </a:xfrm>
          <a:prstGeom prst="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1"/>
          <p:cNvSpPr>
            <a:spLocks noGrp="1"/>
          </p:cNvSpPr>
          <p:nvPr>
            <p:ph type="title"/>
          </p:nvPr>
        </p:nvSpPr>
        <p:spPr>
          <a:xfrm>
            <a:off x="1470484" y="2924944"/>
            <a:ext cx="6203032" cy="576064"/>
          </a:xfrm>
          <a:prstGeom prst="rect">
            <a:avLst/>
          </a:prstGeom>
        </p:spPr>
        <p:txBody>
          <a:bodyPr/>
          <a:lstStyle>
            <a:lvl1pPr>
              <a:defRPr sz="2800">
                <a:solidFill>
                  <a:schemeClr val="bg1"/>
                </a:solidFill>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val="1284719168"/>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栏目一">
    <p:spTree>
      <p:nvGrpSpPr>
        <p:cNvPr id="1" name=""/>
        <p:cNvGrpSpPr/>
        <p:nvPr/>
      </p:nvGrpSpPr>
      <p:grpSpPr>
        <a:xfrm>
          <a:off x="0" y="0"/>
          <a:ext cx="0" cy="0"/>
          <a:chOff x="0" y="0"/>
          <a:chExt cx="0" cy="0"/>
        </a:xfrm>
      </p:grpSpPr>
      <p:grpSp>
        <p:nvGrpSpPr>
          <p:cNvPr id="2" name="组合 1"/>
          <p:cNvGrpSpPr/>
          <p:nvPr userDrawn="1"/>
        </p:nvGrpSpPr>
        <p:grpSpPr>
          <a:xfrm>
            <a:off x="3491881" y="-27384"/>
            <a:ext cx="1443037" cy="880109"/>
            <a:chOff x="11613" y="920823"/>
            <a:chExt cx="1443037" cy="733424"/>
          </a:xfrm>
        </p:grpSpPr>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613" y="920823"/>
              <a:ext cx="1443037" cy="733424"/>
            </a:xfrm>
            <a:prstGeom prst="rect">
              <a:avLst/>
            </a:prstGeom>
          </p:spPr>
        </p:pic>
        <p:sp>
          <p:nvSpPr>
            <p:cNvPr id="8" name="TextBox 7">
              <a:hlinkClick r:id="rId3" action="ppaction://hlinksldjump"/>
            </p:cNvPr>
            <p:cNvSpPr txBox="1"/>
            <p:nvPr userDrawn="1"/>
          </p:nvSpPr>
          <p:spPr>
            <a:xfrm>
              <a:off x="366968" y="1181571"/>
              <a:ext cx="633507"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首 页</a:t>
              </a:r>
              <a:endParaRPr lang="zh-CN" altLang="en-US" sz="1400" dirty="0">
                <a:solidFill>
                  <a:schemeClr val="bg1"/>
                </a:solidFill>
                <a:latin typeface="黑体" panose="02010600030101010101" pitchFamily="2" charset="-122"/>
                <a:ea typeface="黑体" panose="02010600030101010101" pitchFamily="2" charset="-122"/>
              </a:endParaRPr>
            </a:p>
          </p:txBody>
        </p:sp>
        <p:pic>
          <p:nvPicPr>
            <p:cNvPr id="9" name="图片 8"/>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612213" y="1037555"/>
              <a:ext cx="142874" cy="133350"/>
            </a:xfrm>
            <a:prstGeom prst="rect">
              <a:avLst/>
            </a:prstGeom>
          </p:spPr>
        </p:pic>
      </p:grpSp>
      <p:sp>
        <p:nvSpPr>
          <p:cNvPr id="17" name="TextBox 16">
            <a:hlinkClick r:id="rId5" action="ppaction://hlinksldjump"/>
          </p:cNvPr>
          <p:cNvSpPr txBox="1"/>
          <p:nvPr userDrawn="1"/>
        </p:nvSpPr>
        <p:spPr>
          <a:xfrm>
            <a:off x="4981272" y="213252"/>
            <a:ext cx="1082348"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课前预习案</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35" name="TextBox 34">
            <a:hlinkClick r:id="rId6" action="ppaction://hlinksldjump"/>
          </p:cNvPr>
          <p:cNvSpPr txBox="1"/>
          <p:nvPr userDrawn="1"/>
        </p:nvSpPr>
        <p:spPr>
          <a:xfrm>
            <a:off x="6309554" y="210299"/>
            <a:ext cx="1082348"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课堂探究案</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41" name="TextBox 40">
            <a:hlinkClick r:id="rId7" action="ppaction://hlinksldjump"/>
          </p:cNvPr>
          <p:cNvSpPr txBox="1"/>
          <p:nvPr userDrawn="1"/>
        </p:nvSpPr>
        <p:spPr>
          <a:xfrm>
            <a:off x="7637836" y="210298"/>
            <a:ext cx="1082348"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课外拓展案</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val="29364190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up)">
                                      <p:cBhvr>
                                        <p:cTn id="8" dur="500"/>
                                        <p:tgtEl>
                                          <p:spTgt spid="2"/>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cBhvr additive="base">
                                        <p:cTn id="11" dur="500"/>
                                        <p:tgtEl>
                                          <p:spTgt spid="17"/>
                                        </p:tgtEl>
                                        <p:attrNameLst>
                                          <p:attrName>ppt_y</p:attrName>
                                        </p:attrNameLst>
                                      </p:cBhvr>
                                      <p:tavLst>
                                        <p:tav tm="0">
                                          <p:val>
                                            <p:strVal val="#ppt_y+#ppt_h*1.125000"/>
                                          </p:val>
                                        </p:tav>
                                        <p:tav tm="100000">
                                          <p:val>
                                            <p:strVal val="#ppt_y"/>
                                          </p:val>
                                        </p:tav>
                                      </p:tavLst>
                                    </p:anim>
                                    <p:animEffect transition="in" filter="wipe(up)">
                                      <p:cBhvr>
                                        <p:cTn id="12" dur="500"/>
                                        <p:tgtEl>
                                          <p:spTgt spid="17"/>
                                        </p:tgtEl>
                                      </p:cBhvr>
                                    </p:animEffect>
                                  </p:childTnLst>
                                </p:cTn>
                              </p:par>
                              <p:par>
                                <p:cTn id="13" presetID="12" presetClass="entr" presetSubtype="4" fill="hold" grpId="0" nodeType="withEffect">
                                  <p:stCondLst>
                                    <p:cond delay="0"/>
                                  </p:stCondLst>
                                  <p:childTnLst>
                                    <p:set>
                                      <p:cBhvr>
                                        <p:cTn id="14" dur="1" fill="hold">
                                          <p:stCondLst>
                                            <p:cond delay="0"/>
                                          </p:stCondLst>
                                        </p:cTn>
                                        <p:tgtEl>
                                          <p:spTgt spid="35"/>
                                        </p:tgtEl>
                                        <p:attrNameLst>
                                          <p:attrName>style.visibility</p:attrName>
                                        </p:attrNameLst>
                                      </p:cBhvr>
                                      <p:to>
                                        <p:strVal val="visible"/>
                                      </p:to>
                                    </p:set>
                                    <p:anim calcmode="lin" valueType="num">
                                      <p:cBhvr additive="base">
                                        <p:cTn id="15" dur="500"/>
                                        <p:tgtEl>
                                          <p:spTgt spid="35"/>
                                        </p:tgtEl>
                                        <p:attrNameLst>
                                          <p:attrName>ppt_y</p:attrName>
                                        </p:attrNameLst>
                                      </p:cBhvr>
                                      <p:tavLst>
                                        <p:tav tm="0">
                                          <p:val>
                                            <p:strVal val="#ppt_y+#ppt_h*1.125000"/>
                                          </p:val>
                                        </p:tav>
                                        <p:tav tm="100000">
                                          <p:val>
                                            <p:strVal val="#ppt_y"/>
                                          </p:val>
                                        </p:tav>
                                      </p:tavLst>
                                    </p:anim>
                                    <p:animEffect transition="in" filter="wipe(up)">
                                      <p:cBhvr>
                                        <p:cTn id="16" dur="500"/>
                                        <p:tgtEl>
                                          <p:spTgt spid="35"/>
                                        </p:tgtEl>
                                      </p:cBhvr>
                                    </p:animEffect>
                                  </p:childTnLst>
                                </p:cTn>
                              </p:par>
                              <p:par>
                                <p:cTn id="17" presetID="12" presetClass="entr" presetSubtype="4" fill="hold" grpId="0" nodeType="withEffect">
                                  <p:stCondLst>
                                    <p:cond delay="0"/>
                                  </p:stCondLst>
                                  <p:childTnLst>
                                    <p:set>
                                      <p:cBhvr>
                                        <p:cTn id="18" dur="1" fill="hold">
                                          <p:stCondLst>
                                            <p:cond delay="0"/>
                                          </p:stCondLst>
                                        </p:cTn>
                                        <p:tgtEl>
                                          <p:spTgt spid="41"/>
                                        </p:tgtEl>
                                        <p:attrNameLst>
                                          <p:attrName>style.visibility</p:attrName>
                                        </p:attrNameLst>
                                      </p:cBhvr>
                                      <p:to>
                                        <p:strVal val="visible"/>
                                      </p:to>
                                    </p:set>
                                    <p:anim calcmode="lin" valueType="num">
                                      <p:cBhvr additive="base">
                                        <p:cTn id="19" dur="500"/>
                                        <p:tgtEl>
                                          <p:spTgt spid="41"/>
                                        </p:tgtEl>
                                        <p:attrNameLst>
                                          <p:attrName>ppt_y</p:attrName>
                                        </p:attrNameLst>
                                      </p:cBhvr>
                                      <p:tavLst>
                                        <p:tav tm="0">
                                          <p:val>
                                            <p:strVal val="#ppt_y+#ppt_h*1.125000"/>
                                          </p:val>
                                        </p:tav>
                                        <p:tav tm="100000">
                                          <p:val>
                                            <p:strVal val="#ppt_y"/>
                                          </p:val>
                                        </p:tav>
                                      </p:tavLst>
                                    </p:anim>
                                    <p:animEffect transition="in" filter="wipe(up)">
                                      <p:cBhvr>
                                        <p:cTn id="20"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35" grpId="0"/>
      <p:bldP spid="41" grpId="0"/>
    </p:bld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栏目二">
    <p:spTree>
      <p:nvGrpSpPr>
        <p:cNvPr id="1" name=""/>
        <p:cNvGrpSpPr/>
        <p:nvPr/>
      </p:nvGrpSpPr>
      <p:grpSpPr>
        <a:xfrm>
          <a:off x="0" y="0"/>
          <a:ext cx="0" cy="0"/>
          <a:chOff x="0" y="0"/>
          <a:chExt cx="0" cy="0"/>
        </a:xfrm>
      </p:grpSpPr>
      <p:grpSp>
        <p:nvGrpSpPr>
          <p:cNvPr id="22" name="组合 21"/>
          <p:cNvGrpSpPr/>
          <p:nvPr userDrawn="1"/>
        </p:nvGrpSpPr>
        <p:grpSpPr>
          <a:xfrm>
            <a:off x="3851921" y="112561"/>
            <a:ext cx="633507" cy="480597"/>
            <a:chOff x="366968" y="1037555"/>
            <a:chExt cx="633507" cy="400497"/>
          </a:xfrm>
        </p:grpSpPr>
        <p:sp>
          <p:nvSpPr>
            <p:cNvPr id="23" name="TextBox 22">
              <a:hlinkClick r:id="rId2" action="ppaction://hlinksldjump"/>
            </p:cNvPr>
            <p:cNvSpPr txBox="1"/>
            <p:nvPr userDrawn="1"/>
          </p:nvSpPr>
          <p:spPr>
            <a:xfrm>
              <a:off x="366968" y="1181571"/>
              <a:ext cx="633507"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首 页</a:t>
              </a:r>
              <a:endParaRPr lang="zh-CN" altLang="en-US" sz="1400" dirty="0">
                <a:solidFill>
                  <a:srgbClr val="333333"/>
                </a:solidFill>
                <a:latin typeface="黑体" panose="02010600030101010101" pitchFamily="2" charset="-122"/>
                <a:ea typeface="黑体" panose="02010600030101010101" pitchFamily="2" charset="-122"/>
              </a:endParaRPr>
            </a:p>
          </p:txBody>
        </p:sp>
        <p:pic>
          <p:nvPicPr>
            <p:cNvPr id="24" name="图片 23"/>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12213" y="1037555"/>
              <a:ext cx="142875" cy="133350"/>
            </a:xfrm>
            <a:prstGeom prst="rect">
              <a:avLst/>
            </a:prstGeom>
          </p:spPr>
        </p:pic>
      </p:grpSp>
      <p:grpSp>
        <p:nvGrpSpPr>
          <p:cNvPr id="2" name="组合 1"/>
          <p:cNvGrpSpPr/>
          <p:nvPr userDrawn="1"/>
        </p:nvGrpSpPr>
        <p:grpSpPr>
          <a:xfrm>
            <a:off x="4852164" y="-27379"/>
            <a:ext cx="1443037" cy="880111"/>
            <a:chOff x="4852164" y="-27379"/>
            <a:chExt cx="1443037" cy="880111"/>
          </a:xfrm>
        </p:grpSpPr>
        <p:pic>
          <p:nvPicPr>
            <p:cNvPr id="18" name="图片 17"/>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4852164" y="-27379"/>
              <a:ext cx="1443037" cy="880111"/>
            </a:xfrm>
            <a:prstGeom prst="rect">
              <a:avLst/>
            </a:prstGeom>
          </p:spPr>
        </p:pic>
        <p:sp>
          <p:nvSpPr>
            <p:cNvPr id="19" name="TextBox 16">
              <a:hlinkClick r:id="rId5" action="ppaction://hlinksldjump"/>
            </p:cNvPr>
            <p:cNvSpPr txBox="1"/>
            <p:nvPr userDrawn="1"/>
          </p:nvSpPr>
          <p:spPr>
            <a:xfrm>
              <a:off x="4981272" y="213252"/>
              <a:ext cx="1082348" cy="307777"/>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课前预习案</a:t>
              </a:r>
              <a:endParaRPr lang="zh-CN" altLang="en-US" sz="1400" dirty="0">
                <a:solidFill>
                  <a:schemeClr val="bg1"/>
                </a:solidFill>
                <a:latin typeface="黑体" panose="02010600030101010101" pitchFamily="2" charset="-122"/>
                <a:ea typeface="黑体" panose="02010600030101010101" pitchFamily="2" charset="-122"/>
              </a:endParaRPr>
            </a:p>
          </p:txBody>
        </p:sp>
      </p:grpSp>
      <p:sp>
        <p:nvSpPr>
          <p:cNvPr id="29" name="TextBox 34">
            <a:hlinkClick r:id="rId6" action="ppaction://hlinksldjump"/>
          </p:cNvPr>
          <p:cNvSpPr txBox="1"/>
          <p:nvPr userDrawn="1"/>
        </p:nvSpPr>
        <p:spPr>
          <a:xfrm>
            <a:off x="6309554" y="210299"/>
            <a:ext cx="1082348"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课堂探究案</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30" name="TextBox 40">
            <a:hlinkClick r:id="rId7" action="ppaction://hlinksldjump"/>
          </p:cNvPr>
          <p:cNvSpPr txBox="1"/>
          <p:nvPr userDrawn="1"/>
        </p:nvSpPr>
        <p:spPr>
          <a:xfrm>
            <a:off x="7637836" y="210298"/>
            <a:ext cx="1082348"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课外拓展案</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val="6373260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up)">
                                      <p:cBhvr>
                                        <p:cTn id="8" dur="500"/>
                                        <p:tgtEl>
                                          <p:spTgt spid="2"/>
                                        </p:tgtEl>
                                      </p:cBhvr>
                                    </p:animEffect>
                                  </p:childTnLst>
                                </p:cTn>
                              </p:par>
                              <p:par>
                                <p:cTn id="9" presetID="12" presetClass="entr" presetSubtype="4" fill="hold" nodeType="with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additive="base">
                                        <p:cTn id="11" dur="500"/>
                                        <p:tgtEl>
                                          <p:spTgt spid="22"/>
                                        </p:tgtEl>
                                        <p:attrNameLst>
                                          <p:attrName>ppt_y</p:attrName>
                                        </p:attrNameLst>
                                      </p:cBhvr>
                                      <p:tavLst>
                                        <p:tav tm="0">
                                          <p:val>
                                            <p:strVal val="#ppt_y+#ppt_h*1.125000"/>
                                          </p:val>
                                        </p:tav>
                                        <p:tav tm="100000">
                                          <p:val>
                                            <p:strVal val="#ppt_y"/>
                                          </p:val>
                                        </p:tav>
                                      </p:tavLst>
                                    </p:anim>
                                    <p:animEffect transition="in" filter="wipe(up)">
                                      <p:cBhvr>
                                        <p:cTn id="12" dur="500"/>
                                        <p:tgtEl>
                                          <p:spTgt spid="22"/>
                                        </p:tgtEl>
                                      </p:cBhvr>
                                    </p:animEffect>
                                  </p:childTnLst>
                                </p:cTn>
                              </p:par>
                              <p:par>
                                <p:cTn id="13" presetID="12" presetClass="entr" presetSubtype="4" fill="hold" grpId="0" nodeType="withEffect">
                                  <p:stCondLst>
                                    <p:cond delay="0"/>
                                  </p:stCondLst>
                                  <p:childTnLst>
                                    <p:set>
                                      <p:cBhvr>
                                        <p:cTn id="14" dur="1" fill="hold">
                                          <p:stCondLst>
                                            <p:cond delay="0"/>
                                          </p:stCondLst>
                                        </p:cTn>
                                        <p:tgtEl>
                                          <p:spTgt spid="29"/>
                                        </p:tgtEl>
                                        <p:attrNameLst>
                                          <p:attrName>style.visibility</p:attrName>
                                        </p:attrNameLst>
                                      </p:cBhvr>
                                      <p:to>
                                        <p:strVal val="visible"/>
                                      </p:to>
                                    </p:set>
                                    <p:anim calcmode="lin" valueType="num">
                                      <p:cBhvr additive="base">
                                        <p:cTn id="15" dur="500"/>
                                        <p:tgtEl>
                                          <p:spTgt spid="29"/>
                                        </p:tgtEl>
                                        <p:attrNameLst>
                                          <p:attrName>ppt_y</p:attrName>
                                        </p:attrNameLst>
                                      </p:cBhvr>
                                      <p:tavLst>
                                        <p:tav tm="0">
                                          <p:val>
                                            <p:strVal val="#ppt_y+#ppt_h*1.125000"/>
                                          </p:val>
                                        </p:tav>
                                        <p:tav tm="100000">
                                          <p:val>
                                            <p:strVal val="#ppt_y"/>
                                          </p:val>
                                        </p:tav>
                                      </p:tavLst>
                                    </p:anim>
                                    <p:animEffect transition="in" filter="wipe(up)">
                                      <p:cBhvr>
                                        <p:cTn id="16" dur="500"/>
                                        <p:tgtEl>
                                          <p:spTgt spid="29"/>
                                        </p:tgtEl>
                                      </p:cBhvr>
                                    </p:animEffect>
                                  </p:childTnLst>
                                </p:cTn>
                              </p:par>
                              <p:par>
                                <p:cTn id="17" presetID="12" presetClass="entr" presetSubtype="4" fill="hold" grpId="0" nodeType="withEffect">
                                  <p:stCondLst>
                                    <p:cond delay="0"/>
                                  </p:stCondLst>
                                  <p:childTnLst>
                                    <p:set>
                                      <p:cBhvr>
                                        <p:cTn id="18" dur="1" fill="hold">
                                          <p:stCondLst>
                                            <p:cond delay="0"/>
                                          </p:stCondLst>
                                        </p:cTn>
                                        <p:tgtEl>
                                          <p:spTgt spid="30"/>
                                        </p:tgtEl>
                                        <p:attrNameLst>
                                          <p:attrName>style.visibility</p:attrName>
                                        </p:attrNameLst>
                                      </p:cBhvr>
                                      <p:to>
                                        <p:strVal val="visible"/>
                                      </p:to>
                                    </p:set>
                                    <p:anim calcmode="lin" valueType="num">
                                      <p:cBhvr additive="base">
                                        <p:cTn id="19" dur="500"/>
                                        <p:tgtEl>
                                          <p:spTgt spid="30"/>
                                        </p:tgtEl>
                                        <p:attrNameLst>
                                          <p:attrName>ppt_y</p:attrName>
                                        </p:attrNameLst>
                                      </p:cBhvr>
                                      <p:tavLst>
                                        <p:tav tm="0">
                                          <p:val>
                                            <p:strVal val="#ppt_y+#ppt_h*1.125000"/>
                                          </p:val>
                                        </p:tav>
                                        <p:tav tm="100000">
                                          <p:val>
                                            <p:strVal val="#ppt_y"/>
                                          </p:val>
                                        </p:tav>
                                      </p:tavLst>
                                    </p:anim>
                                    <p:animEffect transition="in" filter="wipe(up)">
                                      <p:cBhvr>
                                        <p:cTn id="20"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30" grpId="0"/>
    </p:bld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栏目三">
    <p:spTree>
      <p:nvGrpSpPr>
        <p:cNvPr id="1" name=""/>
        <p:cNvGrpSpPr/>
        <p:nvPr/>
      </p:nvGrpSpPr>
      <p:grpSpPr>
        <a:xfrm>
          <a:off x="0" y="0"/>
          <a:ext cx="0" cy="0"/>
          <a:chOff x="0" y="0"/>
          <a:chExt cx="0" cy="0"/>
        </a:xfrm>
      </p:grpSpPr>
      <p:grpSp>
        <p:nvGrpSpPr>
          <p:cNvPr id="15" name="组合 14"/>
          <p:cNvGrpSpPr/>
          <p:nvPr userDrawn="1"/>
        </p:nvGrpSpPr>
        <p:grpSpPr>
          <a:xfrm>
            <a:off x="3851921" y="98610"/>
            <a:ext cx="633507" cy="480597"/>
            <a:chOff x="366968" y="1037555"/>
            <a:chExt cx="633507" cy="400497"/>
          </a:xfrm>
        </p:grpSpPr>
        <p:sp>
          <p:nvSpPr>
            <p:cNvPr id="22" name="TextBox 21">
              <a:hlinkClick r:id="rId2" action="ppaction://hlinksldjump"/>
            </p:cNvPr>
            <p:cNvSpPr txBox="1"/>
            <p:nvPr userDrawn="1"/>
          </p:nvSpPr>
          <p:spPr>
            <a:xfrm>
              <a:off x="366968" y="1181571"/>
              <a:ext cx="633507"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首 页</a:t>
              </a:r>
              <a:endParaRPr lang="zh-CN" altLang="en-US" sz="1400" dirty="0">
                <a:solidFill>
                  <a:srgbClr val="333333"/>
                </a:solidFill>
                <a:latin typeface="黑体" panose="02010600030101010101" pitchFamily="2" charset="-122"/>
                <a:ea typeface="黑体" panose="02010600030101010101" pitchFamily="2" charset="-122"/>
              </a:endParaRPr>
            </a:p>
          </p:txBody>
        </p:sp>
        <p:pic>
          <p:nvPicPr>
            <p:cNvPr id="23" name="图片 22"/>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12213" y="1037555"/>
              <a:ext cx="142875" cy="133350"/>
            </a:xfrm>
            <a:prstGeom prst="rect">
              <a:avLst/>
            </a:prstGeom>
          </p:spPr>
        </p:pic>
      </p:grpSp>
      <p:sp>
        <p:nvSpPr>
          <p:cNvPr id="20" name="TextBox 16">
            <a:hlinkClick r:id="rId4" action="ppaction://hlinksldjump"/>
          </p:cNvPr>
          <p:cNvSpPr txBox="1"/>
          <p:nvPr userDrawn="1"/>
        </p:nvSpPr>
        <p:spPr>
          <a:xfrm>
            <a:off x="4981272" y="213252"/>
            <a:ext cx="1082348"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课前预习案</a:t>
            </a:r>
            <a:endParaRPr lang="zh-CN" altLang="en-US" sz="1400" dirty="0">
              <a:solidFill>
                <a:srgbClr val="333333"/>
              </a:solidFill>
              <a:latin typeface="黑体" panose="02010600030101010101" pitchFamily="2" charset="-122"/>
              <a:ea typeface="黑体" panose="02010600030101010101" pitchFamily="2" charset="-122"/>
            </a:endParaRPr>
          </a:p>
        </p:txBody>
      </p:sp>
      <p:grpSp>
        <p:nvGrpSpPr>
          <p:cNvPr id="2" name="组合 1"/>
          <p:cNvGrpSpPr/>
          <p:nvPr userDrawn="1"/>
        </p:nvGrpSpPr>
        <p:grpSpPr>
          <a:xfrm>
            <a:off x="6197901" y="-27384"/>
            <a:ext cx="1443037" cy="880109"/>
            <a:chOff x="6197901" y="-27384"/>
            <a:chExt cx="1443037" cy="880109"/>
          </a:xfrm>
        </p:grpSpPr>
        <p:pic>
          <p:nvPicPr>
            <p:cNvPr id="25" name="图片 24"/>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6197901" y="-27384"/>
              <a:ext cx="1443037" cy="880109"/>
            </a:xfrm>
            <a:prstGeom prst="rect">
              <a:avLst/>
            </a:prstGeom>
          </p:spPr>
        </p:pic>
        <p:sp>
          <p:nvSpPr>
            <p:cNvPr id="26" name="TextBox 34">
              <a:hlinkClick r:id="rId6" action="ppaction://hlinksldjump"/>
            </p:cNvPr>
            <p:cNvSpPr txBox="1"/>
            <p:nvPr userDrawn="1"/>
          </p:nvSpPr>
          <p:spPr>
            <a:xfrm>
              <a:off x="6309554" y="210299"/>
              <a:ext cx="1082348" cy="307777"/>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课堂探究案</a:t>
              </a:r>
              <a:endParaRPr lang="zh-CN" altLang="en-US" sz="1400" dirty="0">
                <a:solidFill>
                  <a:schemeClr val="bg1"/>
                </a:solidFill>
                <a:latin typeface="黑体" panose="02010600030101010101" pitchFamily="2" charset="-122"/>
                <a:ea typeface="黑体" panose="02010600030101010101" pitchFamily="2" charset="-122"/>
              </a:endParaRPr>
            </a:p>
          </p:txBody>
        </p:sp>
      </p:grpSp>
      <p:sp>
        <p:nvSpPr>
          <p:cNvPr id="28" name="TextBox 40">
            <a:hlinkClick r:id="rId7" action="ppaction://hlinksldjump"/>
          </p:cNvPr>
          <p:cNvSpPr txBox="1"/>
          <p:nvPr userDrawn="1"/>
        </p:nvSpPr>
        <p:spPr>
          <a:xfrm>
            <a:off x="7637836" y="210298"/>
            <a:ext cx="1082348"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课外拓展案</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val="26164033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up)">
                                      <p:cBhvr>
                                        <p:cTn id="8" dur="500"/>
                                        <p:tgtEl>
                                          <p:spTgt spid="2"/>
                                        </p:tgtEl>
                                      </p:cBhvr>
                                    </p:animEffect>
                                  </p:childTnLst>
                                </p:cTn>
                              </p:par>
                              <p:par>
                                <p:cTn id="9" presetID="12" presetClass="entr" presetSubtype="4" fill="hold" nodeType="with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additive="base">
                                        <p:cTn id="11" dur="500"/>
                                        <p:tgtEl>
                                          <p:spTgt spid="15"/>
                                        </p:tgtEl>
                                        <p:attrNameLst>
                                          <p:attrName>ppt_y</p:attrName>
                                        </p:attrNameLst>
                                      </p:cBhvr>
                                      <p:tavLst>
                                        <p:tav tm="0">
                                          <p:val>
                                            <p:strVal val="#ppt_y+#ppt_h*1.125000"/>
                                          </p:val>
                                        </p:tav>
                                        <p:tav tm="100000">
                                          <p:val>
                                            <p:strVal val="#ppt_y"/>
                                          </p:val>
                                        </p:tav>
                                      </p:tavLst>
                                    </p:anim>
                                    <p:animEffect transition="in" filter="wipe(up)">
                                      <p:cBhvr>
                                        <p:cTn id="12" dur="500"/>
                                        <p:tgtEl>
                                          <p:spTgt spid="15"/>
                                        </p:tgtEl>
                                      </p:cBhvr>
                                    </p:animEffect>
                                  </p:childTnLst>
                                </p:cTn>
                              </p:par>
                              <p:par>
                                <p:cTn id="13" presetID="12" presetClass="entr" presetSubtype="4" fill="hold" grpId="0" nodeType="withEffect">
                                  <p:stCondLst>
                                    <p:cond delay="0"/>
                                  </p:stCondLst>
                                  <p:childTnLst>
                                    <p:set>
                                      <p:cBhvr>
                                        <p:cTn id="14" dur="1" fill="hold">
                                          <p:stCondLst>
                                            <p:cond delay="0"/>
                                          </p:stCondLst>
                                        </p:cTn>
                                        <p:tgtEl>
                                          <p:spTgt spid="20"/>
                                        </p:tgtEl>
                                        <p:attrNameLst>
                                          <p:attrName>style.visibility</p:attrName>
                                        </p:attrNameLst>
                                      </p:cBhvr>
                                      <p:to>
                                        <p:strVal val="visible"/>
                                      </p:to>
                                    </p:set>
                                    <p:anim calcmode="lin" valueType="num">
                                      <p:cBhvr additive="base">
                                        <p:cTn id="15" dur="500"/>
                                        <p:tgtEl>
                                          <p:spTgt spid="20"/>
                                        </p:tgtEl>
                                        <p:attrNameLst>
                                          <p:attrName>ppt_y</p:attrName>
                                        </p:attrNameLst>
                                      </p:cBhvr>
                                      <p:tavLst>
                                        <p:tav tm="0">
                                          <p:val>
                                            <p:strVal val="#ppt_y+#ppt_h*1.125000"/>
                                          </p:val>
                                        </p:tav>
                                        <p:tav tm="100000">
                                          <p:val>
                                            <p:strVal val="#ppt_y"/>
                                          </p:val>
                                        </p:tav>
                                      </p:tavLst>
                                    </p:anim>
                                    <p:animEffect transition="in" filter="wipe(up)">
                                      <p:cBhvr>
                                        <p:cTn id="16" dur="500"/>
                                        <p:tgtEl>
                                          <p:spTgt spid="20"/>
                                        </p:tgtEl>
                                      </p:cBhvr>
                                    </p:animEffect>
                                  </p:childTnLst>
                                </p:cTn>
                              </p:par>
                              <p:par>
                                <p:cTn id="17" presetID="12" presetClass="entr" presetSubtype="4" fill="hold" grpId="0" nodeType="withEffect">
                                  <p:stCondLst>
                                    <p:cond delay="0"/>
                                  </p:stCondLst>
                                  <p:childTnLst>
                                    <p:set>
                                      <p:cBhvr>
                                        <p:cTn id="18" dur="1" fill="hold">
                                          <p:stCondLst>
                                            <p:cond delay="0"/>
                                          </p:stCondLst>
                                        </p:cTn>
                                        <p:tgtEl>
                                          <p:spTgt spid="28"/>
                                        </p:tgtEl>
                                        <p:attrNameLst>
                                          <p:attrName>style.visibility</p:attrName>
                                        </p:attrNameLst>
                                      </p:cBhvr>
                                      <p:to>
                                        <p:strVal val="visible"/>
                                      </p:to>
                                    </p:set>
                                    <p:anim calcmode="lin" valueType="num">
                                      <p:cBhvr additive="base">
                                        <p:cTn id="19" dur="500"/>
                                        <p:tgtEl>
                                          <p:spTgt spid="28"/>
                                        </p:tgtEl>
                                        <p:attrNameLst>
                                          <p:attrName>ppt_y</p:attrName>
                                        </p:attrNameLst>
                                      </p:cBhvr>
                                      <p:tavLst>
                                        <p:tav tm="0">
                                          <p:val>
                                            <p:strVal val="#ppt_y+#ppt_h*1.125000"/>
                                          </p:val>
                                        </p:tav>
                                        <p:tav tm="100000">
                                          <p:val>
                                            <p:strVal val="#ppt_y"/>
                                          </p:val>
                                        </p:tav>
                                      </p:tavLst>
                                    </p:anim>
                                    <p:animEffect transition="in" filter="wipe(up)">
                                      <p:cBhvr>
                                        <p:cTn id="20"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8" grpId="0"/>
    </p:bld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栏目四">
    <p:spTree>
      <p:nvGrpSpPr>
        <p:cNvPr id="1" name=""/>
        <p:cNvGrpSpPr/>
        <p:nvPr/>
      </p:nvGrpSpPr>
      <p:grpSpPr>
        <a:xfrm>
          <a:off x="0" y="0"/>
          <a:ext cx="0" cy="0"/>
          <a:chOff x="0" y="0"/>
          <a:chExt cx="0" cy="0"/>
        </a:xfrm>
      </p:grpSpPr>
      <p:grpSp>
        <p:nvGrpSpPr>
          <p:cNvPr id="16" name="组合 15"/>
          <p:cNvGrpSpPr/>
          <p:nvPr userDrawn="1"/>
        </p:nvGrpSpPr>
        <p:grpSpPr>
          <a:xfrm>
            <a:off x="3851921" y="102210"/>
            <a:ext cx="633507" cy="480597"/>
            <a:chOff x="366968" y="1037555"/>
            <a:chExt cx="633507" cy="400497"/>
          </a:xfrm>
        </p:grpSpPr>
        <p:sp>
          <p:nvSpPr>
            <p:cNvPr id="17" name="TextBox 16">
              <a:hlinkClick r:id="rId2" action="ppaction://hlinksldjump"/>
            </p:cNvPr>
            <p:cNvSpPr txBox="1"/>
            <p:nvPr userDrawn="1"/>
          </p:nvSpPr>
          <p:spPr>
            <a:xfrm>
              <a:off x="366968" y="1181571"/>
              <a:ext cx="633507"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首 页</a:t>
              </a:r>
              <a:endParaRPr lang="zh-CN" altLang="en-US" sz="1400" dirty="0">
                <a:solidFill>
                  <a:srgbClr val="333333"/>
                </a:solidFill>
                <a:latin typeface="黑体" panose="02010600030101010101" pitchFamily="2" charset="-122"/>
                <a:ea typeface="黑体" panose="02010600030101010101" pitchFamily="2" charset="-122"/>
              </a:endParaRPr>
            </a:p>
          </p:txBody>
        </p:sp>
        <p:pic>
          <p:nvPicPr>
            <p:cNvPr id="18" name="图片 17"/>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12213" y="1037555"/>
              <a:ext cx="142875" cy="133350"/>
            </a:xfrm>
            <a:prstGeom prst="rect">
              <a:avLst/>
            </a:prstGeom>
          </p:spPr>
        </p:pic>
      </p:grpSp>
      <p:sp>
        <p:nvSpPr>
          <p:cNvPr id="22" name="TextBox 16">
            <a:hlinkClick r:id="rId4" action="ppaction://hlinksldjump"/>
          </p:cNvPr>
          <p:cNvSpPr txBox="1"/>
          <p:nvPr userDrawn="1"/>
        </p:nvSpPr>
        <p:spPr>
          <a:xfrm>
            <a:off x="4981272" y="213252"/>
            <a:ext cx="1082348"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课前预习案</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23" name="TextBox 34">
            <a:hlinkClick r:id="rId5" action="ppaction://hlinksldjump"/>
          </p:cNvPr>
          <p:cNvSpPr txBox="1"/>
          <p:nvPr userDrawn="1"/>
        </p:nvSpPr>
        <p:spPr>
          <a:xfrm>
            <a:off x="6309554" y="210299"/>
            <a:ext cx="1082348"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课堂探究案</a:t>
            </a:r>
            <a:endParaRPr lang="zh-CN" altLang="en-US" sz="1400" dirty="0">
              <a:solidFill>
                <a:srgbClr val="333333"/>
              </a:solidFill>
              <a:latin typeface="黑体" panose="02010600030101010101" pitchFamily="2" charset="-122"/>
              <a:ea typeface="黑体" panose="02010600030101010101" pitchFamily="2" charset="-122"/>
            </a:endParaRPr>
          </a:p>
        </p:txBody>
      </p:sp>
      <p:grpSp>
        <p:nvGrpSpPr>
          <p:cNvPr id="2" name="组合 1"/>
          <p:cNvGrpSpPr/>
          <p:nvPr userDrawn="1"/>
        </p:nvGrpSpPr>
        <p:grpSpPr>
          <a:xfrm>
            <a:off x="7543337" y="-27384"/>
            <a:ext cx="1443037" cy="880109"/>
            <a:chOff x="7543337" y="-27384"/>
            <a:chExt cx="1443037" cy="880109"/>
          </a:xfrm>
        </p:grpSpPr>
        <p:pic>
          <p:nvPicPr>
            <p:cNvPr id="25" name="图片 24"/>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7543337" y="-27384"/>
              <a:ext cx="1443037" cy="880109"/>
            </a:xfrm>
            <a:prstGeom prst="rect">
              <a:avLst/>
            </a:prstGeom>
          </p:spPr>
        </p:pic>
        <p:sp>
          <p:nvSpPr>
            <p:cNvPr id="26" name="TextBox 40">
              <a:hlinkClick r:id="rId7" action="ppaction://hlinksldjump"/>
            </p:cNvPr>
            <p:cNvSpPr txBox="1"/>
            <p:nvPr userDrawn="1"/>
          </p:nvSpPr>
          <p:spPr>
            <a:xfrm>
              <a:off x="7637836" y="210298"/>
              <a:ext cx="1082348" cy="307777"/>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课外拓展案</a:t>
              </a:r>
              <a:endParaRPr lang="zh-CN" altLang="en-US" sz="1400" dirty="0">
                <a:solidFill>
                  <a:schemeClr val="bg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7959697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up)">
                                      <p:cBhvr>
                                        <p:cTn id="8" dur="500"/>
                                        <p:tgtEl>
                                          <p:spTgt spid="2"/>
                                        </p:tgtEl>
                                      </p:cBhvr>
                                    </p:animEffect>
                                  </p:childTnLst>
                                </p:cTn>
                              </p:par>
                              <p:par>
                                <p:cTn id="9" presetID="12" presetClass="entr" presetSubtype="4" fill="hold" nodeType="with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500"/>
                                        <p:tgtEl>
                                          <p:spTgt spid="16"/>
                                        </p:tgtEl>
                                        <p:attrNameLst>
                                          <p:attrName>ppt_y</p:attrName>
                                        </p:attrNameLst>
                                      </p:cBhvr>
                                      <p:tavLst>
                                        <p:tav tm="0">
                                          <p:val>
                                            <p:strVal val="#ppt_y+#ppt_h*1.125000"/>
                                          </p:val>
                                        </p:tav>
                                        <p:tav tm="100000">
                                          <p:val>
                                            <p:strVal val="#ppt_y"/>
                                          </p:val>
                                        </p:tav>
                                      </p:tavLst>
                                    </p:anim>
                                    <p:animEffect transition="in" filter="wipe(up)">
                                      <p:cBhvr>
                                        <p:cTn id="12" dur="500"/>
                                        <p:tgtEl>
                                          <p:spTgt spid="16"/>
                                        </p:tgtEl>
                                      </p:cBhvr>
                                    </p:animEffect>
                                  </p:childTnLst>
                                </p:cTn>
                              </p:par>
                              <p:par>
                                <p:cTn id="13" presetID="12" presetClass="entr" presetSubtype="4" fill="hold" grpId="0" nodeType="withEffect">
                                  <p:stCondLst>
                                    <p:cond delay="0"/>
                                  </p:stCondLst>
                                  <p:childTnLst>
                                    <p:set>
                                      <p:cBhvr>
                                        <p:cTn id="14" dur="1" fill="hold">
                                          <p:stCondLst>
                                            <p:cond delay="0"/>
                                          </p:stCondLst>
                                        </p:cTn>
                                        <p:tgtEl>
                                          <p:spTgt spid="22"/>
                                        </p:tgtEl>
                                        <p:attrNameLst>
                                          <p:attrName>style.visibility</p:attrName>
                                        </p:attrNameLst>
                                      </p:cBhvr>
                                      <p:to>
                                        <p:strVal val="visible"/>
                                      </p:to>
                                    </p:set>
                                    <p:anim calcmode="lin" valueType="num">
                                      <p:cBhvr additive="base">
                                        <p:cTn id="15" dur="500"/>
                                        <p:tgtEl>
                                          <p:spTgt spid="22"/>
                                        </p:tgtEl>
                                        <p:attrNameLst>
                                          <p:attrName>ppt_y</p:attrName>
                                        </p:attrNameLst>
                                      </p:cBhvr>
                                      <p:tavLst>
                                        <p:tav tm="0">
                                          <p:val>
                                            <p:strVal val="#ppt_y+#ppt_h*1.125000"/>
                                          </p:val>
                                        </p:tav>
                                        <p:tav tm="100000">
                                          <p:val>
                                            <p:strVal val="#ppt_y"/>
                                          </p:val>
                                        </p:tav>
                                      </p:tavLst>
                                    </p:anim>
                                    <p:animEffect transition="in" filter="wipe(up)">
                                      <p:cBhvr>
                                        <p:cTn id="16" dur="500"/>
                                        <p:tgtEl>
                                          <p:spTgt spid="22"/>
                                        </p:tgtEl>
                                      </p:cBhvr>
                                    </p:animEffect>
                                  </p:childTnLst>
                                </p:cTn>
                              </p:par>
                              <p:par>
                                <p:cTn id="17" presetID="12" presetClass="entr" presetSubtype="4" fill="hold" grpId="0" nodeType="withEffect">
                                  <p:stCondLst>
                                    <p:cond delay="0"/>
                                  </p:stCondLst>
                                  <p:childTnLst>
                                    <p:set>
                                      <p:cBhvr>
                                        <p:cTn id="18" dur="1" fill="hold">
                                          <p:stCondLst>
                                            <p:cond delay="0"/>
                                          </p:stCondLst>
                                        </p:cTn>
                                        <p:tgtEl>
                                          <p:spTgt spid="23"/>
                                        </p:tgtEl>
                                        <p:attrNameLst>
                                          <p:attrName>style.visibility</p:attrName>
                                        </p:attrNameLst>
                                      </p:cBhvr>
                                      <p:to>
                                        <p:strVal val="visible"/>
                                      </p:to>
                                    </p:set>
                                    <p:anim calcmode="lin" valueType="num">
                                      <p:cBhvr additive="base">
                                        <p:cTn id="19" dur="500"/>
                                        <p:tgtEl>
                                          <p:spTgt spid="23"/>
                                        </p:tgtEl>
                                        <p:attrNameLst>
                                          <p:attrName>ppt_y</p:attrName>
                                        </p:attrNameLst>
                                      </p:cBhvr>
                                      <p:tavLst>
                                        <p:tav tm="0">
                                          <p:val>
                                            <p:strVal val="#ppt_y+#ppt_h*1.125000"/>
                                          </p:val>
                                        </p:tav>
                                        <p:tav tm="100000">
                                          <p:val>
                                            <p:strVal val="#ppt_y"/>
                                          </p:val>
                                        </p:tav>
                                      </p:tavLst>
                                    </p:anim>
                                    <p:animEffect transition="in" filter="wipe(up)">
                                      <p:cBhvr>
                                        <p:cTn id="20"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3" grpId="0"/>
    </p:bld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635970197"/>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3" name="组合 2"/>
          <p:cNvGrpSpPr/>
          <p:nvPr/>
        </p:nvGrpSpPr>
        <p:grpSpPr>
          <a:xfrm>
            <a:off x="2" y="-15916"/>
            <a:ext cx="9143998" cy="793157"/>
            <a:chOff x="2" y="-13263"/>
            <a:chExt cx="9143998" cy="660964"/>
          </a:xfrm>
        </p:grpSpPr>
        <p:sp>
          <p:nvSpPr>
            <p:cNvPr id="8" name="矩形 7"/>
            <p:cNvSpPr/>
            <p:nvPr userDrawn="1"/>
          </p:nvSpPr>
          <p:spPr>
            <a:xfrm rot="16200000">
              <a:off x="4248151" y="-4248151"/>
              <a:ext cx="647699" cy="9143998"/>
            </a:xfrm>
            <a:prstGeom prst="rect">
              <a:avLst/>
            </a:prstGeom>
            <a:solidFill>
              <a:schemeClr val="bg1">
                <a:lumMod val="95000"/>
              </a:schemeClr>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0" name="直接连接符 19"/>
            <p:cNvCxnSpPr/>
            <p:nvPr userDrawn="1"/>
          </p:nvCxnSpPr>
          <p:spPr>
            <a:xfrm rot="16200000">
              <a:off x="5868180" y="323701"/>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userDrawn="1"/>
          </p:nvCxnSpPr>
          <p:spPr>
            <a:xfrm rot="16200000">
              <a:off x="7218330"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userDrawn="1"/>
          </p:nvCxnSpPr>
          <p:spPr>
            <a:xfrm rot="16200000">
              <a:off x="8568479"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userDrawn="1"/>
          </p:nvCxnSpPr>
          <p:spPr>
            <a:xfrm rot="16200000">
              <a:off x="4518030" y="310737"/>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userDrawn="1"/>
          </p:nvCxnSpPr>
          <p:spPr>
            <a:xfrm rot="16200000">
              <a:off x="3167880" y="321052"/>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pic>
        <p:nvPicPr>
          <p:cNvPr id="7" name="图片 6"/>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201350" y="115863"/>
            <a:ext cx="504825" cy="504825"/>
          </a:xfrm>
          <a:prstGeom prst="rect">
            <a:avLst/>
          </a:prstGeom>
        </p:spPr>
      </p:pic>
      <p:sp>
        <p:nvSpPr>
          <p:cNvPr id="27" name="矩形 26"/>
          <p:cNvSpPr/>
          <p:nvPr/>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8" name="标题占位符 1"/>
          <p:cNvSpPr txBox="1">
            <a:spLocks/>
          </p:cNvSpPr>
          <p:nvPr/>
        </p:nvSpPr>
        <p:spPr>
          <a:xfrm>
            <a:off x="697510" y="169738"/>
            <a:ext cx="2722361" cy="475664"/>
          </a:xfrm>
          <a:prstGeom prst="rect">
            <a:avLst/>
          </a:prstGeom>
        </p:spPr>
        <p:txBody>
          <a:bodyPr vert="horz" lIns="91440" tIns="45720" rIns="91440" bIns="45720" rtlCol="0" anchor="ctr">
            <a:noAutofit/>
          </a:bodyPr>
          <a:lst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a:lstStyle>
          <a:p>
            <a:pPr algn="l"/>
            <a:r>
              <a:rPr lang="en-US" altLang="zh-CN" sz="1600" b="1" dirty="0" smtClean="0"/>
              <a:t>6</a:t>
            </a:r>
            <a:r>
              <a:rPr lang="zh-CN" altLang="zh-CN" sz="1600" dirty="0" smtClean="0"/>
              <a:t>　</a:t>
            </a:r>
            <a:r>
              <a:rPr lang="zh-CN" altLang="zh-CN" sz="1600" b="1" dirty="0" smtClean="0"/>
              <a:t>逍遥游</a:t>
            </a:r>
            <a:endParaRPr lang="zh-CN" altLang="zh-CN" sz="1600" kern="1200" dirty="0" smtClean="0">
              <a:solidFill>
                <a:schemeClr val="tx1"/>
              </a:solidFill>
              <a:effectLst/>
              <a:latin typeface="黑体" panose="02010600030101010101" pitchFamily="2" charset="-122"/>
              <a:ea typeface="黑体" panose="02010600030101010101" pitchFamily="2" charset="-122"/>
              <a:cs typeface="+mj-cs"/>
            </a:endParaRPr>
          </a:p>
        </p:txBody>
      </p:sp>
    </p:spTree>
    <p:extLst>
      <p:ext uri="{BB962C8B-B14F-4D97-AF65-F5344CB8AC3E}">
        <p14:creationId xmlns:p14="http://schemas.microsoft.com/office/powerpoint/2010/main" val="3429163372"/>
      </p:ext>
    </p:extLst>
  </p:cSld>
  <p:clrMap bg1="lt1" tx1="dk1" bg2="lt2" tx2="dk2" accent1="accent1" accent2="accent2" accent3="accent3" accent4="accent4" accent5="accent5" accent6="accent6" hlink="hlink" folHlink="folHlink"/>
  <p:sldLayoutIdLst>
    <p:sldLayoutId id="2147483649" r:id="rId1"/>
    <p:sldLayoutId id="2147483660" r:id="rId2"/>
    <p:sldLayoutId id="2147483661" r:id="rId3"/>
    <p:sldLayoutId id="2147483650" r:id="rId4"/>
    <p:sldLayoutId id="2147483651" r:id="rId5"/>
    <p:sldLayoutId id="2147483652" r:id="rId6"/>
    <p:sldLayoutId id="2147483653" r:id="rId7"/>
    <p:sldLayoutId id="2147483654" r:id="rId8"/>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8" Type="http://schemas.openxmlformats.org/officeDocument/2006/relationships/image" Target="../media/image14.emf"/><Relationship Id="rId3" Type="http://schemas.openxmlformats.org/officeDocument/2006/relationships/slide" Target="slide3.xml"/><Relationship Id="rId7" Type="http://schemas.openxmlformats.org/officeDocument/2006/relationships/package" Target="../embeddings/Microsoft_Word___6.docx"/><Relationship Id="rId2" Type="http://schemas.openxmlformats.org/officeDocument/2006/relationships/slideLayout" Target="../slideLayouts/slideLayout5.xml"/><Relationship Id="rId1" Type="http://schemas.openxmlformats.org/officeDocument/2006/relationships/vmlDrawing" Target="../drawings/vmlDrawing6.vml"/><Relationship Id="rId6" Type="http://schemas.openxmlformats.org/officeDocument/2006/relationships/oleObject" Target="../embeddings/oleObject6.bin"/><Relationship Id="rId5" Type="http://schemas.openxmlformats.org/officeDocument/2006/relationships/slide" Target="slide6.xml"/><Relationship Id="rId4" Type="http://schemas.openxmlformats.org/officeDocument/2006/relationships/slide" Target="slide5.xml"/></Relationships>
</file>

<file path=ppt/slides/_rels/slide11.xml.rels><?xml version="1.0" encoding="UTF-8" standalone="yes"?>
<Relationships xmlns="http://schemas.openxmlformats.org/package/2006/relationships"><Relationship Id="rId8" Type="http://schemas.openxmlformats.org/officeDocument/2006/relationships/image" Target="../media/image15.emf"/><Relationship Id="rId3" Type="http://schemas.openxmlformats.org/officeDocument/2006/relationships/slide" Target="slide3.xml"/><Relationship Id="rId7" Type="http://schemas.openxmlformats.org/officeDocument/2006/relationships/package" Target="../embeddings/Microsoft_Word___7.docx"/><Relationship Id="rId2" Type="http://schemas.openxmlformats.org/officeDocument/2006/relationships/slideLayout" Target="../slideLayouts/slideLayout5.xml"/><Relationship Id="rId1" Type="http://schemas.openxmlformats.org/officeDocument/2006/relationships/vmlDrawing" Target="../drawings/vmlDrawing7.vml"/><Relationship Id="rId6" Type="http://schemas.openxmlformats.org/officeDocument/2006/relationships/oleObject" Target="../embeddings/oleObject7.bin"/><Relationship Id="rId5" Type="http://schemas.openxmlformats.org/officeDocument/2006/relationships/slide" Target="slide6.xml"/><Relationship Id="rId4" Type="http://schemas.openxmlformats.org/officeDocument/2006/relationships/slide" Target="slide5.xml"/></Relationships>
</file>

<file path=ppt/slides/_rels/slide12.xml.rels><?xml version="1.0" encoding="UTF-8" standalone="yes"?>
<Relationships xmlns="http://schemas.openxmlformats.org/package/2006/relationships"><Relationship Id="rId8" Type="http://schemas.openxmlformats.org/officeDocument/2006/relationships/image" Target="../media/image16.emf"/><Relationship Id="rId3" Type="http://schemas.openxmlformats.org/officeDocument/2006/relationships/slide" Target="slide3.xml"/><Relationship Id="rId7" Type="http://schemas.openxmlformats.org/officeDocument/2006/relationships/package" Target="../embeddings/Microsoft_Word___8.docx"/><Relationship Id="rId2" Type="http://schemas.openxmlformats.org/officeDocument/2006/relationships/slideLayout" Target="../slideLayouts/slideLayout5.xml"/><Relationship Id="rId1" Type="http://schemas.openxmlformats.org/officeDocument/2006/relationships/vmlDrawing" Target="../drawings/vmlDrawing8.vml"/><Relationship Id="rId6" Type="http://schemas.openxmlformats.org/officeDocument/2006/relationships/oleObject" Target="../embeddings/oleObject8.bin"/><Relationship Id="rId5" Type="http://schemas.openxmlformats.org/officeDocument/2006/relationships/slide" Target="slide6.xml"/><Relationship Id="rId4" Type="http://schemas.openxmlformats.org/officeDocument/2006/relationships/slide" Target="slide5.xml"/></Relationships>
</file>

<file path=ppt/slides/_rels/slide13.xml.rels><?xml version="1.0" encoding="UTF-8" standalone="yes"?>
<Relationships xmlns="http://schemas.openxmlformats.org/package/2006/relationships"><Relationship Id="rId8" Type="http://schemas.openxmlformats.org/officeDocument/2006/relationships/image" Target="../media/image17.emf"/><Relationship Id="rId3" Type="http://schemas.openxmlformats.org/officeDocument/2006/relationships/slide" Target="slide3.xml"/><Relationship Id="rId7" Type="http://schemas.openxmlformats.org/officeDocument/2006/relationships/package" Target="../embeddings/Microsoft_Word___9.docx"/><Relationship Id="rId2" Type="http://schemas.openxmlformats.org/officeDocument/2006/relationships/slideLayout" Target="../slideLayouts/slideLayout5.xml"/><Relationship Id="rId1" Type="http://schemas.openxmlformats.org/officeDocument/2006/relationships/vmlDrawing" Target="../drawings/vmlDrawing9.vml"/><Relationship Id="rId6" Type="http://schemas.openxmlformats.org/officeDocument/2006/relationships/oleObject" Target="../embeddings/oleObject9.bin"/><Relationship Id="rId5" Type="http://schemas.openxmlformats.org/officeDocument/2006/relationships/slide" Target="slide6.xml"/><Relationship Id="rId4" Type="http://schemas.openxmlformats.org/officeDocument/2006/relationships/slide" Target="slide5.xml"/></Relationships>
</file>

<file path=ppt/slides/_rels/slide14.xml.rels><?xml version="1.0" encoding="UTF-8" standalone="yes"?>
<Relationships xmlns="http://schemas.openxmlformats.org/package/2006/relationships"><Relationship Id="rId8" Type="http://schemas.openxmlformats.org/officeDocument/2006/relationships/image" Target="../media/image18.emf"/><Relationship Id="rId3" Type="http://schemas.openxmlformats.org/officeDocument/2006/relationships/slide" Target="slide3.xml"/><Relationship Id="rId7" Type="http://schemas.openxmlformats.org/officeDocument/2006/relationships/package" Target="../embeddings/Microsoft_Word___10.docx"/><Relationship Id="rId2" Type="http://schemas.openxmlformats.org/officeDocument/2006/relationships/slideLayout" Target="../slideLayouts/slideLayout5.xml"/><Relationship Id="rId1" Type="http://schemas.openxmlformats.org/officeDocument/2006/relationships/vmlDrawing" Target="../drawings/vmlDrawing10.vml"/><Relationship Id="rId6" Type="http://schemas.openxmlformats.org/officeDocument/2006/relationships/oleObject" Target="../embeddings/oleObject10.bin"/><Relationship Id="rId5" Type="http://schemas.openxmlformats.org/officeDocument/2006/relationships/slide" Target="slide6.xml"/><Relationship Id="rId4" Type="http://schemas.openxmlformats.org/officeDocument/2006/relationships/slide" Target="slide5.xml"/></Relationships>
</file>

<file path=ppt/slides/_rels/slide15.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3.xml"/><Relationship Id="rId1" Type="http://schemas.openxmlformats.org/officeDocument/2006/relationships/slideLayout" Target="../slideLayouts/slideLayout5.xml"/><Relationship Id="rId4" Type="http://schemas.openxmlformats.org/officeDocument/2006/relationships/slide" Target="slide6.xml"/></Relationships>
</file>

<file path=ppt/slides/_rels/slide16.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3.xml"/><Relationship Id="rId1" Type="http://schemas.openxmlformats.org/officeDocument/2006/relationships/slideLayout" Target="../slideLayouts/slideLayout5.xml"/><Relationship Id="rId4" Type="http://schemas.openxmlformats.org/officeDocument/2006/relationships/slide" Target="slide6.xml"/></Relationships>
</file>

<file path=ppt/slides/_rels/slide17.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3.xml"/><Relationship Id="rId1" Type="http://schemas.openxmlformats.org/officeDocument/2006/relationships/slideLayout" Target="../slideLayouts/slideLayout5.xml"/><Relationship Id="rId4" Type="http://schemas.openxmlformats.org/officeDocument/2006/relationships/slide" Target="slide6.xml"/></Relationships>
</file>

<file path=ppt/slides/_rels/slide18.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slide" Target="slide18.xml"/><Relationship Id="rId1" Type="http://schemas.openxmlformats.org/officeDocument/2006/relationships/slideLayout" Target="../slideLayouts/slideLayout6.xml"/><Relationship Id="rId5" Type="http://schemas.openxmlformats.org/officeDocument/2006/relationships/slide" Target="slide26.xml"/><Relationship Id="rId4" Type="http://schemas.openxmlformats.org/officeDocument/2006/relationships/slide" Target="slide25.xml"/></Relationships>
</file>

<file path=ppt/slides/_rels/slide19.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slide" Target="slide18.xml"/><Relationship Id="rId1" Type="http://schemas.openxmlformats.org/officeDocument/2006/relationships/slideLayout" Target="../slideLayouts/slideLayout6.xml"/><Relationship Id="rId5" Type="http://schemas.openxmlformats.org/officeDocument/2006/relationships/slide" Target="slide26.xml"/><Relationship Id="rId4" Type="http://schemas.openxmlformats.org/officeDocument/2006/relationships/slide" Target="slide25.xml"/></Relationships>
</file>

<file path=ppt/slides/_rels/slide2.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4.xml"/><Relationship Id="rId1" Type="http://schemas.openxmlformats.org/officeDocument/2006/relationships/vmlDrawing" Target="../drawings/vmlDrawing1.vml"/><Relationship Id="rId5" Type="http://schemas.openxmlformats.org/officeDocument/2006/relationships/image" Target="../media/image8.emf"/><Relationship Id="rId4" Type="http://schemas.openxmlformats.org/officeDocument/2006/relationships/package" Target="../embeddings/Microsoft_Word___1.docx"/></Relationships>
</file>

<file path=ppt/slides/_rels/slide20.xml.rels><?xml version="1.0" encoding="UTF-8" standalone="yes"?>
<Relationships xmlns="http://schemas.openxmlformats.org/package/2006/relationships"><Relationship Id="rId8" Type="http://schemas.openxmlformats.org/officeDocument/2006/relationships/package" Target="../embeddings/Microsoft_Word___11.docx"/><Relationship Id="rId3" Type="http://schemas.openxmlformats.org/officeDocument/2006/relationships/slide" Target="slide18.xml"/><Relationship Id="rId7" Type="http://schemas.openxmlformats.org/officeDocument/2006/relationships/oleObject" Target="../embeddings/oleObject11.bin"/><Relationship Id="rId2" Type="http://schemas.openxmlformats.org/officeDocument/2006/relationships/slideLayout" Target="../slideLayouts/slideLayout6.xml"/><Relationship Id="rId1" Type="http://schemas.openxmlformats.org/officeDocument/2006/relationships/vmlDrawing" Target="../drawings/vmlDrawing11.vml"/><Relationship Id="rId6" Type="http://schemas.openxmlformats.org/officeDocument/2006/relationships/slide" Target="slide26.xml"/><Relationship Id="rId5" Type="http://schemas.openxmlformats.org/officeDocument/2006/relationships/slide" Target="slide25.xml"/><Relationship Id="rId4" Type="http://schemas.openxmlformats.org/officeDocument/2006/relationships/slide" Target="slide23.xml"/><Relationship Id="rId9" Type="http://schemas.openxmlformats.org/officeDocument/2006/relationships/image" Target="../media/image19.emf"/></Relationships>
</file>

<file path=ppt/slides/_rels/slide21.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slide" Target="slide18.xml"/><Relationship Id="rId1" Type="http://schemas.openxmlformats.org/officeDocument/2006/relationships/slideLayout" Target="../slideLayouts/slideLayout6.xml"/><Relationship Id="rId5" Type="http://schemas.openxmlformats.org/officeDocument/2006/relationships/slide" Target="slide26.xml"/><Relationship Id="rId4" Type="http://schemas.openxmlformats.org/officeDocument/2006/relationships/slide" Target="slide25.xml"/></Relationships>
</file>

<file path=ppt/slides/_rels/slide22.xml.rels><?xml version="1.0" encoding="UTF-8" standalone="yes"?>
<Relationships xmlns="http://schemas.openxmlformats.org/package/2006/relationships"><Relationship Id="rId8" Type="http://schemas.openxmlformats.org/officeDocument/2006/relationships/package" Target="../embeddings/Microsoft_Word___12.docx"/><Relationship Id="rId3" Type="http://schemas.openxmlformats.org/officeDocument/2006/relationships/slide" Target="slide18.xml"/><Relationship Id="rId7" Type="http://schemas.openxmlformats.org/officeDocument/2006/relationships/oleObject" Target="../embeddings/oleObject12.bin"/><Relationship Id="rId2" Type="http://schemas.openxmlformats.org/officeDocument/2006/relationships/slideLayout" Target="../slideLayouts/slideLayout6.xml"/><Relationship Id="rId1" Type="http://schemas.openxmlformats.org/officeDocument/2006/relationships/vmlDrawing" Target="../drawings/vmlDrawing12.vml"/><Relationship Id="rId6" Type="http://schemas.openxmlformats.org/officeDocument/2006/relationships/slide" Target="slide26.xml"/><Relationship Id="rId5" Type="http://schemas.openxmlformats.org/officeDocument/2006/relationships/slide" Target="slide25.xml"/><Relationship Id="rId4" Type="http://schemas.openxmlformats.org/officeDocument/2006/relationships/slide" Target="slide23.xml"/><Relationship Id="rId9" Type="http://schemas.openxmlformats.org/officeDocument/2006/relationships/image" Target="../media/image20.emf"/></Relationships>
</file>

<file path=ppt/slides/_rels/slide23.xml.rels><?xml version="1.0" encoding="UTF-8" standalone="yes"?>
<Relationships xmlns="http://schemas.openxmlformats.org/package/2006/relationships"><Relationship Id="rId8" Type="http://schemas.openxmlformats.org/officeDocument/2006/relationships/package" Target="../embeddings/Microsoft_Word___13.docx"/><Relationship Id="rId3" Type="http://schemas.openxmlformats.org/officeDocument/2006/relationships/slide" Target="slide18.xml"/><Relationship Id="rId7" Type="http://schemas.openxmlformats.org/officeDocument/2006/relationships/oleObject" Target="../embeddings/oleObject13.bin"/><Relationship Id="rId2" Type="http://schemas.openxmlformats.org/officeDocument/2006/relationships/slideLayout" Target="../slideLayouts/slideLayout6.xml"/><Relationship Id="rId1" Type="http://schemas.openxmlformats.org/officeDocument/2006/relationships/vmlDrawing" Target="../drawings/vmlDrawing13.vml"/><Relationship Id="rId6" Type="http://schemas.openxmlformats.org/officeDocument/2006/relationships/slide" Target="slide26.xml"/><Relationship Id="rId5" Type="http://schemas.openxmlformats.org/officeDocument/2006/relationships/slide" Target="slide25.xml"/><Relationship Id="rId4" Type="http://schemas.openxmlformats.org/officeDocument/2006/relationships/slide" Target="slide23.xml"/><Relationship Id="rId9" Type="http://schemas.openxmlformats.org/officeDocument/2006/relationships/image" Target="../media/image21.emf"/></Relationships>
</file>

<file path=ppt/slides/_rels/slide24.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slide" Target="slide18.xml"/><Relationship Id="rId1" Type="http://schemas.openxmlformats.org/officeDocument/2006/relationships/slideLayout" Target="../slideLayouts/slideLayout6.xml"/><Relationship Id="rId5" Type="http://schemas.openxmlformats.org/officeDocument/2006/relationships/slide" Target="slide26.xml"/><Relationship Id="rId4" Type="http://schemas.openxmlformats.org/officeDocument/2006/relationships/slide" Target="slide25.xml"/></Relationships>
</file>

<file path=ppt/slides/_rels/slide25.xml.rels><?xml version="1.0" encoding="UTF-8" standalone="yes"?>
<Relationships xmlns="http://schemas.openxmlformats.org/package/2006/relationships"><Relationship Id="rId8" Type="http://schemas.openxmlformats.org/officeDocument/2006/relationships/package" Target="../embeddings/Microsoft_Word___14.docx"/><Relationship Id="rId3" Type="http://schemas.openxmlformats.org/officeDocument/2006/relationships/slide" Target="slide18.xml"/><Relationship Id="rId7" Type="http://schemas.openxmlformats.org/officeDocument/2006/relationships/oleObject" Target="../embeddings/oleObject14.bin"/><Relationship Id="rId2" Type="http://schemas.openxmlformats.org/officeDocument/2006/relationships/slideLayout" Target="../slideLayouts/slideLayout6.xml"/><Relationship Id="rId1" Type="http://schemas.openxmlformats.org/officeDocument/2006/relationships/vmlDrawing" Target="../drawings/vmlDrawing14.vml"/><Relationship Id="rId6" Type="http://schemas.openxmlformats.org/officeDocument/2006/relationships/slide" Target="slide26.xml"/><Relationship Id="rId5" Type="http://schemas.openxmlformats.org/officeDocument/2006/relationships/slide" Target="slide25.xml"/><Relationship Id="rId4" Type="http://schemas.openxmlformats.org/officeDocument/2006/relationships/slide" Target="slide23.xml"/><Relationship Id="rId9" Type="http://schemas.openxmlformats.org/officeDocument/2006/relationships/image" Target="../media/image22.emf"/></Relationships>
</file>

<file path=ppt/slides/_rels/slide26.xml.rels><?xml version="1.0" encoding="UTF-8" standalone="yes"?>
<Relationships xmlns="http://schemas.openxmlformats.org/package/2006/relationships"><Relationship Id="rId8" Type="http://schemas.openxmlformats.org/officeDocument/2006/relationships/package" Target="../embeddings/Microsoft_Word___15.docx"/><Relationship Id="rId3" Type="http://schemas.openxmlformats.org/officeDocument/2006/relationships/slide" Target="slide18.xml"/><Relationship Id="rId7" Type="http://schemas.openxmlformats.org/officeDocument/2006/relationships/oleObject" Target="../embeddings/oleObject15.bin"/><Relationship Id="rId2" Type="http://schemas.openxmlformats.org/officeDocument/2006/relationships/slideLayout" Target="../slideLayouts/slideLayout6.xml"/><Relationship Id="rId1" Type="http://schemas.openxmlformats.org/officeDocument/2006/relationships/vmlDrawing" Target="../drawings/vmlDrawing15.vml"/><Relationship Id="rId6" Type="http://schemas.openxmlformats.org/officeDocument/2006/relationships/slide" Target="slide26.xml"/><Relationship Id="rId5" Type="http://schemas.openxmlformats.org/officeDocument/2006/relationships/slide" Target="slide25.xml"/><Relationship Id="rId4" Type="http://schemas.openxmlformats.org/officeDocument/2006/relationships/slide" Target="slide23.xml"/><Relationship Id="rId9" Type="http://schemas.openxmlformats.org/officeDocument/2006/relationships/image" Target="../media/image23.emf"/></Relationships>
</file>

<file path=ppt/slides/_rels/slide27.xml.rels><?xml version="1.0" encoding="UTF-8" standalone="yes"?>
<Relationships xmlns="http://schemas.openxmlformats.org/package/2006/relationships"><Relationship Id="rId8" Type="http://schemas.openxmlformats.org/officeDocument/2006/relationships/package" Target="../embeddings/Microsoft_Word___16.docx"/><Relationship Id="rId3" Type="http://schemas.openxmlformats.org/officeDocument/2006/relationships/slide" Target="slide18.xml"/><Relationship Id="rId7" Type="http://schemas.openxmlformats.org/officeDocument/2006/relationships/oleObject" Target="../embeddings/oleObject16.bin"/><Relationship Id="rId2" Type="http://schemas.openxmlformats.org/officeDocument/2006/relationships/slideLayout" Target="../slideLayouts/slideLayout6.xml"/><Relationship Id="rId1" Type="http://schemas.openxmlformats.org/officeDocument/2006/relationships/vmlDrawing" Target="../drawings/vmlDrawing16.vml"/><Relationship Id="rId6" Type="http://schemas.openxmlformats.org/officeDocument/2006/relationships/slide" Target="slide26.xml"/><Relationship Id="rId5" Type="http://schemas.openxmlformats.org/officeDocument/2006/relationships/slide" Target="slide25.xml"/><Relationship Id="rId4" Type="http://schemas.openxmlformats.org/officeDocument/2006/relationships/slide" Target="slide23.xml"/><Relationship Id="rId9" Type="http://schemas.openxmlformats.org/officeDocument/2006/relationships/image" Target="../media/image24.emf"/></Relationships>
</file>

<file path=ppt/slides/_rels/slide28.xml.rels><?xml version="1.0" encoding="UTF-8" standalone="yes"?>
<Relationships xmlns="http://schemas.openxmlformats.org/package/2006/relationships"><Relationship Id="rId8" Type="http://schemas.openxmlformats.org/officeDocument/2006/relationships/package" Target="../embeddings/Microsoft_Word___17.docx"/><Relationship Id="rId3" Type="http://schemas.openxmlformats.org/officeDocument/2006/relationships/slide" Target="slide18.xml"/><Relationship Id="rId7" Type="http://schemas.openxmlformats.org/officeDocument/2006/relationships/oleObject" Target="../embeddings/oleObject17.bin"/><Relationship Id="rId2" Type="http://schemas.openxmlformats.org/officeDocument/2006/relationships/slideLayout" Target="../slideLayouts/slideLayout6.xml"/><Relationship Id="rId1" Type="http://schemas.openxmlformats.org/officeDocument/2006/relationships/vmlDrawing" Target="../drawings/vmlDrawing17.vml"/><Relationship Id="rId6" Type="http://schemas.openxmlformats.org/officeDocument/2006/relationships/slide" Target="slide26.xml"/><Relationship Id="rId5" Type="http://schemas.openxmlformats.org/officeDocument/2006/relationships/slide" Target="slide25.xml"/><Relationship Id="rId4" Type="http://schemas.openxmlformats.org/officeDocument/2006/relationships/slide" Target="slide23.xml"/><Relationship Id="rId9" Type="http://schemas.openxmlformats.org/officeDocument/2006/relationships/image" Target="../media/image25.emf"/></Relationships>
</file>

<file path=ppt/slides/_rels/slide29.xml.rels><?xml version="1.0" encoding="UTF-8" standalone="yes"?>
<Relationships xmlns="http://schemas.openxmlformats.org/package/2006/relationships"><Relationship Id="rId8" Type="http://schemas.openxmlformats.org/officeDocument/2006/relationships/package" Target="../embeddings/Microsoft_Word___18.docx"/><Relationship Id="rId3" Type="http://schemas.openxmlformats.org/officeDocument/2006/relationships/slide" Target="slide18.xml"/><Relationship Id="rId7" Type="http://schemas.openxmlformats.org/officeDocument/2006/relationships/oleObject" Target="../embeddings/oleObject18.bin"/><Relationship Id="rId2" Type="http://schemas.openxmlformats.org/officeDocument/2006/relationships/slideLayout" Target="../slideLayouts/slideLayout6.xml"/><Relationship Id="rId1" Type="http://schemas.openxmlformats.org/officeDocument/2006/relationships/vmlDrawing" Target="../drawings/vmlDrawing18.vml"/><Relationship Id="rId6" Type="http://schemas.openxmlformats.org/officeDocument/2006/relationships/slide" Target="slide26.xml"/><Relationship Id="rId5" Type="http://schemas.openxmlformats.org/officeDocument/2006/relationships/slide" Target="slide25.xml"/><Relationship Id="rId4" Type="http://schemas.openxmlformats.org/officeDocument/2006/relationships/slide" Target="slide23.xml"/><Relationship Id="rId9" Type="http://schemas.openxmlformats.org/officeDocument/2006/relationships/image" Target="../media/image26.emf"/></Relationships>
</file>

<file path=ppt/slides/_rels/slide3.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3.xml"/><Relationship Id="rId1" Type="http://schemas.openxmlformats.org/officeDocument/2006/relationships/slideLayout" Target="../slideLayouts/slideLayout5.xml"/><Relationship Id="rId5" Type="http://schemas.openxmlformats.org/officeDocument/2006/relationships/image" Target="../media/image9.jpeg"/><Relationship Id="rId4" Type="http://schemas.openxmlformats.org/officeDocument/2006/relationships/slide" Target="slide6.xml"/></Relationships>
</file>

<file path=ppt/slides/_rels/slide30.xml.rels><?xml version="1.0" encoding="UTF-8" standalone="yes"?>
<Relationships xmlns="http://schemas.openxmlformats.org/package/2006/relationships"><Relationship Id="rId8" Type="http://schemas.openxmlformats.org/officeDocument/2006/relationships/package" Target="../embeddings/Microsoft_Word___19.docx"/><Relationship Id="rId3" Type="http://schemas.openxmlformats.org/officeDocument/2006/relationships/slide" Target="slide18.xml"/><Relationship Id="rId7" Type="http://schemas.openxmlformats.org/officeDocument/2006/relationships/oleObject" Target="../embeddings/oleObject19.bin"/><Relationship Id="rId2" Type="http://schemas.openxmlformats.org/officeDocument/2006/relationships/slideLayout" Target="../slideLayouts/slideLayout6.xml"/><Relationship Id="rId1" Type="http://schemas.openxmlformats.org/officeDocument/2006/relationships/vmlDrawing" Target="../drawings/vmlDrawing19.vml"/><Relationship Id="rId6" Type="http://schemas.openxmlformats.org/officeDocument/2006/relationships/slide" Target="slide26.xml"/><Relationship Id="rId5" Type="http://schemas.openxmlformats.org/officeDocument/2006/relationships/slide" Target="slide25.xml"/><Relationship Id="rId4" Type="http://schemas.openxmlformats.org/officeDocument/2006/relationships/slide" Target="slide23.xml"/><Relationship Id="rId9" Type="http://schemas.openxmlformats.org/officeDocument/2006/relationships/image" Target="../media/image27.emf"/></Relationships>
</file>

<file path=ppt/slides/_rels/slide31.xml.rels><?xml version="1.0" encoding="UTF-8" standalone="yes"?>
<Relationships xmlns="http://schemas.openxmlformats.org/package/2006/relationships"><Relationship Id="rId8" Type="http://schemas.openxmlformats.org/officeDocument/2006/relationships/package" Target="../embeddings/Microsoft_Word___20.docx"/><Relationship Id="rId3" Type="http://schemas.openxmlformats.org/officeDocument/2006/relationships/slide" Target="slide18.xml"/><Relationship Id="rId7" Type="http://schemas.openxmlformats.org/officeDocument/2006/relationships/oleObject" Target="../embeddings/oleObject20.bin"/><Relationship Id="rId2" Type="http://schemas.openxmlformats.org/officeDocument/2006/relationships/slideLayout" Target="../slideLayouts/slideLayout6.xml"/><Relationship Id="rId1" Type="http://schemas.openxmlformats.org/officeDocument/2006/relationships/vmlDrawing" Target="../drawings/vmlDrawing20.vml"/><Relationship Id="rId6" Type="http://schemas.openxmlformats.org/officeDocument/2006/relationships/slide" Target="slide26.xml"/><Relationship Id="rId5" Type="http://schemas.openxmlformats.org/officeDocument/2006/relationships/slide" Target="slide25.xml"/><Relationship Id="rId4" Type="http://schemas.openxmlformats.org/officeDocument/2006/relationships/slide" Target="slide23.xml"/><Relationship Id="rId9" Type="http://schemas.openxmlformats.org/officeDocument/2006/relationships/image" Target="../media/image28.emf"/></Relationships>
</file>

<file path=ppt/slides/_rels/slide32.xml.rels><?xml version="1.0" encoding="UTF-8" standalone="yes"?>
<Relationships xmlns="http://schemas.openxmlformats.org/package/2006/relationships"><Relationship Id="rId8" Type="http://schemas.openxmlformats.org/officeDocument/2006/relationships/package" Target="../embeddings/Microsoft_Word___21.docx"/><Relationship Id="rId3" Type="http://schemas.openxmlformats.org/officeDocument/2006/relationships/slide" Target="slide18.xml"/><Relationship Id="rId7" Type="http://schemas.openxmlformats.org/officeDocument/2006/relationships/oleObject" Target="../embeddings/oleObject21.bin"/><Relationship Id="rId2" Type="http://schemas.openxmlformats.org/officeDocument/2006/relationships/slideLayout" Target="../slideLayouts/slideLayout6.xml"/><Relationship Id="rId1" Type="http://schemas.openxmlformats.org/officeDocument/2006/relationships/vmlDrawing" Target="../drawings/vmlDrawing21.vml"/><Relationship Id="rId6" Type="http://schemas.openxmlformats.org/officeDocument/2006/relationships/slide" Target="slide26.xml"/><Relationship Id="rId5" Type="http://schemas.openxmlformats.org/officeDocument/2006/relationships/slide" Target="slide25.xml"/><Relationship Id="rId4" Type="http://schemas.openxmlformats.org/officeDocument/2006/relationships/slide" Target="slide23.xml"/><Relationship Id="rId9" Type="http://schemas.openxmlformats.org/officeDocument/2006/relationships/image" Target="../media/image29.emf"/></Relationships>
</file>

<file path=ppt/slides/_rels/slide33.xml.rels><?xml version="1.0" encoding="UTF-8" standalone="yes"?>
<Relationships xmlns="http://schemas.openxmlformats.org/package/2006/relationships"><Relationship Id="rId8" Type="http://schemas.openxmlformats.org/officeDocument/2006/relationships/package" Target="../embeddings/Microsoft_Word___22.docx"/><Relationship Id="rId3" Type="http://schemas.openxmlformats.org/officeDocument/2006/relationships/slide" Target="slide18.xml"/><Relationship Id="rId7" Type="http://schemas.openxmlformats.org/officeDocument/2006/relationships/oleObject" Target="../embeddings/oleObject22.bin"/><Relationship Id="rId2" Type="http://schemas.openxmlformats.org/officeDocument/2006/relationships/slideLayout" Target="../slideLayouts/slideLayout6.xml"/><Relationship Id="rId1" Type="http://schemas.openxmlformats.org/officeDocument/2006/relationships/vmlDrawing" Target="../drawings/vmlDrawing22.vml"/><Relationship Id="rId6" Type="http://schemas.openxmlformats.org/officeDocument/2006/relationships/slide" Target="slide26.xml"/><Relationship Id="rId5" Type="http://schemas.openxmlformats.org/officeDocument/2006/relationships/slide" Target="slide25.xml"/><Relationship Id="rId4" Type="http://schemas.openxmlformats.org/officeDocument/2006/relationships/slide" Target="slide23.xml"/><Relationship Id="rId9" Type="http://schemas.openxmlformats.org/officeDocument/2006/relationships/image" Target="../media/image30.emf"/></Relationships>
</file>

<file path=ppt/slides/_rels/slide34.xml.rels><?xml version="1.0" encoding="UTF-8" standalone="yes"?>
<Relationships xmlns="http://schemas.openxmlformats.org/package/2006/relationships"><Relationship Id="rId8" Type="http://schemas.openxmlformats.org/officeDocument/2006/relationships/package" Target="../embeddings/Microsoft_Word___23.docx"/><Relationship Id="rId3" Type="http://schemas.openxmlformats.org/officeDocument/2006/relationships/slide" Target="slide18.xml"/><Relationship Id="rId7" Type="http://schemas.openxmlformats.org/officeDocument/2006/relationships/oleObject" Target="../embeddings/oleObject23.bin"/><Relationship Id="rId2" Type="http://schemas.openxmlformats.org/officeDocument/2006/relationships/slideLayout" Target="../slideLayouts/slideLayout6.xml"/><Relationship Id="rId1" Type="http://schemas.openxmlformats.org/officeDocument/2006/relationships/vmlDrawing" Target="../drawings/vmlDrawing23.vml"/><Relationship Id="rId6" Type="http://schemas.openxmlformats.org/officeDocument/2006/relationships/slide" Target="slide26.xml"/><Relationship Id="rId5" Type="http://schemas.openxmlformats.org/officeDocument/2006/relationships/slide" Target="slide25.xml"/><Relationship Id="rId4" Type="http://schemas.openxmlformats.org/officeDocument/2006/relationships/slide" Target="slide23.xml"/><Relationship Id="rId9" Type="http://schemas.openxmlformats.org/officeDocument/2006/relationships/image" Target="../media/image31.emf"/></Relationships>
</file>

<file path=ppt/slides/_rels/slide35.xml.rels><?xml version="1.0" encoding="UTF-8" standalone="yes"?>
<Relationships xmlns="http://schemas.openxmlformats.org/package/2006/relationships"><Relationship Id="rId8" Type="http://schemas.openxmlformats.org/officeDocument/2006/relationships/package" Target="../embeddings/Microsoft_Word___24.docx"/><Relationship Id="rId3" Type="http://schemas.openxmlformats.org/officeDocument/2006/relationships/slide" Target="slide18.xml"/><Relationship Id="rId7" Type="http://schemas.openxmlformats.org/officeDocument/2006/relationships/oleObject" Target="../embeddings/oleObject24.bin"/><Relationship Id="rId2" Type="http://schemas.openxmlformats.org/officeDocument/2006/relationships/slideLayout" Target="../slideLayouts/slideLayout6.xml"/><Relationship Id="rId1" Type="http://schemas.openxmlformats.org/officeDocument/2006/relationships/vmlDrawing" Target="../drawings/vmlDrawing24.vml"/><Relationship Id="rId6" Type="http://schemas.openxmlformats.org/officeDocument/2006/relationships/slide" Target="slide26.xml"/><Relationship Id="rId5" Type="http://schemas.openxmlformats.org/officeDocument/2006/relationships/slide" Target="slide25.xml"/><Relationship Id="rId4" Type="http://schemas.openxmlformats.org/officeDocument/2006/relationships/slide" Target="slide23.xml"/><Relationship Id="rId9" Type="http://schemas.openxmlformats.org/officeDocument/2006/relationships/image" Target="../media/image32.emf"/></Relationships>
</file>

<file path=ppt/slides/_rels/slide36.xml.rels><?xml version="1.0" encoding="UTF-8" standalone="yes"?>
<Relationships xmlns="http://schemas.openxmlformats.org/package/2006/relationships"><Relationship Id="rId8" Type="http://schemas.openxmlformats.org/officeDocument/2006/relationships/package" Target="../embeddings/Microsoft_Word___25.docx"/><Relationship Id="rId3" Type="http://schemas.openxmlformats.org/officeDocument/2006/relationships/slide" Target="slide18.xml"/><Relationship Id="rId7" Type="http://schemas.openxmlformats.org/officeDocument/2006/relationships/oleObject" Target="../embeddings/oleObject25.bin"/><Relationship Id="rId2" Type="http://schemas.openxmlformats.org/officeDocument/2006/relationships/slideLayout" Target="../slideLayouts/slideLayout6.xml"/><Relationship Id="rId1" Type="http://schemas.openxmlformats.org/officeDocument/2006/relationships/vmlDrawing" Target="../drawings/vmlDrawing25.vml"/><Relationship Id="rId6" Type="http://schemas.openxmlformats.org/officeDocument/2006/relationships/slide" Target="slide26.xml"/><Relationship Id="rId5" Type="http://schemas.openxmlformats.org/officeDocument/2006/relationships/slide" Target="slide25.xml"/><Relationship Id="rId4" Type="http://schemas.openxmlformats.org/officeDocument/2006/relationships/slide" Target="slide23.xml"/><Relationship Id="rId9" Type="http://schemas.openxmlformats.org/officeDocument/2006/relationships/image" Target="../media/image33.emf"/></Relationships>
</file>

<file path=ppt/slides/_rels/slide37.xml.rels><?xml version="1.0" encoding="UTF-8" standalone="yes"?>
<Relationships xmlns="http://schemas.openxmlformats.org/package/2006/relationships"><Relationship Id="rId8" Type="http://schemas.openxmlformats.org/officeDocument/2006/relationships/package" Target="../embeddings/Microsoft_Word___26.docx"/><Relationship Id="rId3" Type="http://schemas.openxmlformats.org/officeDocument/2006/relationships/slide" Target="slide18.xml"/><Relationship Id="rId7" Type="http://schemas.openxmlformats.org/officeDocument/2006/relationships/oleObject" Target="../embeddings/oleObject26.bin"/><Relationship Id="rId2" Type="http://schemas.openxmlformats.org/officeDocument/2006/relationships/slideLayout" Target="../slideLayouts/slideLayout6.xml"/><Relationship Id="rId1" Type="http://schemas.openxmlformats.org/officeDocument/2006/relationships/vmlDrawing" Target="../drawings/vmlDrawing26.vml"/><Relationship Id="rId6" Type="http://schemas.openxmlformats.org/officeDocument/2006/relationships/slide" Target="slide26.xml"/><Relationship Id="rId5" Type="http://schemas.openxmlformats.org/officeDocument/2006/relationships/slide" Target="slide25.xml"/><Relationship Id="rId4" Type="http://schemas.openxmlformats.org/officeDocument/2006/relationships/slide" Target="slide23.xml"/><Relationship Id="rId9" Type="http://schemas.openxmlformats.org/officeDocument/2006/relationships/image" Target="../media/image34.emf"/></Relationships>
</file>

<file path=ppt/slides/_rels/slide38.xml.rels><?xml version="1.0" encoding="UTF-8" standalone="yes"?>
<Relationships xmlns="http://schemas.openxmlformats.org/package/2006/relationships"><Relationship Id="rId8" Type="http://schemas.openxmlformats.org/officeDocument/2006/relationships/package" Target="../embeddings/Microsoft_Word___27.docx"/><Relationship Id="rId3" Type="http://schemas.openxmlformats.org/officeDocument/2006/relationships/slide" Target="slide18.xml"/><Relationship Id="rId7" Type="http://schemas.openxmlformats.org/officeDocument/2006/relationships/oleObject" Target="../embeddings/oleObject27.bin"/><Relationship Id="rId2" Type="http://schemas.openxmlformats.org/officeDocument/2006/relationships/slideLayout" Target="../slideLayouts/slideLayout6.xml"/><Relationship Id="rId1" Type="http://schemas.openxmlformats.org/officeDocument/2006/relationships/vmlDrawing" Target="../drawings/vmlDrawing27.vml"/><Relationship Id="rId6" Type="http://schemas.openxmlformats.org/officeDocument/2006/relationships/slide" Target="slide26.xml"/><Relationship Id="rId5" Type="http://schemas.openxmlformats.org/officeDocument/2006/relationships/slide" Target="slide25.xml"/><Relationship Id="rId4" Type="http://schemas.openxmlformats.org/officeDocument/2006/relationships/slide" Target="slide23.xml"/><Relationship Id="rId9" Type="http://schemas.openxmlformats.org/officeDocument/2006/relationships/image" Target="../media/image35.emf"/></Relationships>
</file>

<file path=ppt/slides/_rels/slide39.xml.rels><?xml version="1.0" encoding="UTF-8" standalone="yes"?>
<Relationships xmlns="http://schemas.openxmlformats.org/package/2006/relationships"><Relationship Id="rId8" Type="http://schemas.openxmlformats.org/officeDocument/2006/relationships/package" Target="../embeddings/Microsoft_Word___28.docx"/><Relationship Id="rId3" Type="http://schemas.openxmlformats.org/officeDocument/2006/relationships/slide" Target="slide18.xml"/><Relationship Id="rId7" Type="http://schemas.openxmlformats.org/officeDocument/2006/relationships/oleObject" Target="../embeddings/oleObject28.bin"/><Relationship Id="rId2" Type="http://schemas.openxmlformats.org/officeDocument/2006/relationships/slideLayout" Target="../slideLayouts/slideLayout6.xml"/><Relationship Id="rId1" Type="http://schemas.openxmlformats.org/officeDocument/2006/relationships/vmlDrawing" Target="../drawings/vmlDrawing28.vml"/><Relationship Id="rId6" Type="http://schemas.openxmlformats.org/officeDocument/2006/relationships/slide" Target="slide26.xml"/><Relationship Id="rId5" Type="http://schemas.openxmlformats.org/officeDocument/2006/relationships/slide" Target="slide25.xml"/><Relationship Id="rId4" Type="http://schemas.openxmlformats.org/officeDocument/2006/relationships/slide" Target="slide23.xml"/><Relationship Id="rId9" Type="http://schemas.openxmlformats.org/officeDocument/2006/relationships/image" Target="../media/image36.emf"/></Relationships>
</file>

<file path=ppt/slides/_rels/slide4.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3.xml"/><Relationship Id="rId1" Type="http://schemas.openxmlformats.org/officeDocument/2006/relationships/slideLayout" Target="../slideLayouts/slideLayout5.xml"/><Relationship Id="rId4" Type="http://schemas.openxmlformats.org/officeDocument/2006/relationships/slide" Target="slide6.xml"/></Relationships>
</file>

<file path=ppt/slides/_rels/slide40.xml.rels><?xml version="1.0" encoding="UTF-8" standalone="yes"?>
<Relationships xmlns="http://schemas.openxmlformats.org/package/2006/relationships"><Relationship Id="rId8" Type="http://schemas.openxmlformats.org/officeDocument/2006/relationships/package" Target="../embeddings/Microsoft_Word___29.docx"/><Relationship Id="rId3" Type="http://schemas.openxmlformats.org/officeDocument/2006/relationships/slide" Target="slide18.xml"/><Relationship Id="rId7" Type="http://schemas.openxmlformats.org/officeDocument/2006/relationships/oleObject" Target="../embeddings/oleObject29.bin"/><Relationship Id="rId2" Type="http://schemas.openxmlformats.org/officeDocument/2006/relationships/slideLayout" Target="../slideLayouts/slideLayout6.xml"/><Relationship Id="rId1" Type="http://schemas.openxmlformats.org/officeDocument/2006/relationships/vmlDrawing" Target="../drawings/vmlDrawing29.vml"/><Relationship Id="rId6" Type="http://schemas.openxmlformats.org/officeDocument/2006/relationships/slide" Target="slide26.xml"/><Relationship Id="rId5" Type="http://schemas.openxmlformats.org/officeDocument/2006/relationships/slide" Target="slide25.xml"/><Relationship Id="rId4" Type="http://schemas.openxmlformats.org/officeDocument/2006/relationships/slide" Target="slide23.xml"/><Relationship Id="rId9" Type="http://schemas.openxmlformats.org/officeDocument/2006/relationships/image" Target="../media/image37.emf"/></Relationships>
</file>

<file path=ppt/slides/_rels/slide41.xml.rels><?xml version="1.0" encoding="UTF-8" standalone="yes"?>
<Relationships xmlns="http://schemas.openxmlformats.org/package/2006/relationships"><Relationship Id="rId8" Type="http://schemas.openxmlformats.org/officeDocument/2006/relationships/package" Target="../embeddings/Microsoft_Word___30.docx"/><Relationship Id="rId3" Type="http://schemas.openxmlformats.org/officeDocument/2006/relationships/slide" Target="slide18.xml"/><Relationship Id="rId7" Type="http://schemas.openxmlformats.org/officeDocument/2006/relationships/oleObject" Target="../embeddings/oleObject30.bin"/><Relationship Id="rId2" Type="http://schemas.openxmlformats.org/officeDocument/2006/relationships/slideLayout" Target="../slideLayouts/slideLayout6.xml"/><Relationship Id="rId1" Type="http://schemas.openxmlformats.org/officeDocument/2006/relationships/vmlDrawing" Target="../drawings/vmlDrawing30.vml"/><Relationship Id="rId6" Type="http://schemas.openxmlformats.org/officeDocument/2006/relationships/slide" Target="slide26.xml"/><Relationship Id="rId5" Type="http://schemas.openxmlformats.org/officeDocument/2006/relationships/slide" Target="slide25.xml"/><Relationship Id="rId4" Type="http://schemas.openxmlformats.org/officeDocument/2006/relationships/slide" Target="slide23.xml"/><Relationship Id="rId9" Type="http://schemas.openxmlformats.org/officeDocument/2006/relationships/image" Target="../media/image38.emf"/></Relationships>
</file>

<file path=ppt/slides/_rels/slide42.xml.rels><?xml version="1.0" encoding="UTF-8" standalone="yes"?>
<Relationships xmlns="http://schemas.openxmlformats.org/package/2006/relationships"><Relationship Id="rId8" Type="http://schemas.openxmlformats.org/officeDocument/2006/relationships/package" Target="../embeddings/Microsoft_Word___31.docx"/><Relationship Id="rId3" Type="http://schemas.openxmlformats.org/officeDocument/2006/relationships/slide" Target="slide18.xml"/><Relationship Id="rId7" Type="http://schemas.openxmlformats.org/officeDocument/2006/relationships/oleObject" Target="../embeddings/oleObject31.bin"/><Relationship Id="rId2" Type="http://schemas.openxmlformats.org/officeDocument/2006/relationships/slideLayout" Target="../slideLayouts/slideLayout6.xml"/><Relationship Id="rId1" Type="http://schemas.openxmlformats.org/officeDocument/2006/relationships/vmlDrawing" Target="../drawings/vmlDrawing31.vml"/><Relationship Id="rId6" Type="http://schemas.openxmlformats.org/officeDocument/2006/relationships/slide" Target="slide26.xml"/><Relationship Id="rId5" Type="http://schemas.openxmlformats.org/officeDocument/2006/relationships/slide" Target="slide25.xml"/><Relationship Id="rId4" Type="http://schemas.openxmlformats.org/officeDocument/2006/relationships/slide" Target="slide23.xml"/><Relationship Id="rId9" Type="http://schemas.openxmlformats.org/officeDocument/2006/relationships/image" Target="../media/image39.emf"/></Relationships>
</file>

<file path=ppt/slides/_rels/slide43.xml.rels><?xml version="1.0" encoding="UTF-8" standalone="yes"?>
<Relationships xmlns="http://schemas.openxmlformats.org/package/2006/relationships"><Relationship Id="rId8" Type="http://schemas.openxmlformats.org/officeDocument/2006/relationships/package" Target="../embeddings/Microsoft_Word___32.docx"/><Relationship Id="rId3" Type="http://schemas.openxmlformats.org/officeDocument/2006/relationships/slide" Target="slide18.xml"/><Relationship Id="rId7" Type="http://schemas.openxmlformats.org/officeDocument/2006/relationships/oleObject" Target="../embeddings/oleObject32.bin"/><Relationship Id="rId2" Type="http://schemas.openxmlformats.org/officeDocument/2006/relationships/slideLayout" Target="../slideLayouts/slideLayout6.xml"/><Relationship Id="rId1" Type="http://schemas.openxmlformats.org/officeDocument/2006/relationships/vmlDrawing" Target="../drawings/vmlDrawing32.vml"/><Relationship Id="rId6" Type="http://schemas.openxmlformats.org/officeDocument/2006/relationships/slide" Target="slide26.xml"/><Relationship Id="rId5" Type="http://schemas.openxmlformats.org/officeDocument/2006/relationships/slide" Target="slide25.xml"/><Relationship Id="rId4" Type="http://schemas.openxmlformats.org/officeDocument/2006/relationships/slide" Target="slide23.xml"/><Relationship Id="rId9" Type="http://schemas.openxmlformats.org/officeDocument/2006/relationships/image" Target="../media/image40.emf"/></Relationships>
</file>

<file path=ppt/slides/_rels/slide44.xml.rels><?xml version="1.0" encoding="UTF-8" standalone="yes"?>
<Relationships xmlns="http://schemas.openxmlformats.org/package/2006/relationships"><Relationship Id="rId8" Type="http://schemas.openxmlformats.org/officeDocument/2006/relationships/oleObject" Target="../embeddings/oleObject33.bin"/><Relationship Id="rId3" Type="http://schemas.openxmlformats.org/officeDocument/2006/relationships/slide" Target="slide44.xml"/><Relationship Id="rId7" Type="http://schemas.openxmlformats.org/officeDocument/2006/relationships/slide" Target="slide58.xml"/><Relationship Id="rId2" Type="http://schemas.openxmlformats.org/officeDocument/2006/relationships/slideLayout" Target="../slideLayouts/slideLayout7.xml"/><Relationship Id="rId1" Type="http://schemas.openxmlformats.org/officeDocument/2006/relationships/vmlDrawing" Target="../drawings/vmlDrawing33.vml"/><Relationship Id="rId6" Type="http://schemas.openxmlformats.org/officeDocument/2006/relationships/slide" Target="slide60.xml"/><Relationship Id="rId5" Type="http://schemas.openxmlformats.org/officeDocument/2006/relationships/slide" Target="slide56.xml"/><Relationship Id="rId10" Type="http://schemas.openxmlformats.org/officeDocument/2006/relationships/image" Target="../media/image41.emf"/><Relationship Id="rId4" Type="http://schemas.openxmlformats.org/officeDocument/2006/relationships/slide" Target="slide49.xml"/><Relationship Id="rId9" Type="http://schemas.openxmlformats.org/officeDocument/2006/relationships/package" Target="../embeddings/Microsoft_Word___33.docx"/></Relationships>
</file>

<file path=ppt/slides/_rels/slide45.xml.rels><?xml version="1.0" encoding="UTF-8" standalone="yes"?>
<Relationships xmlns="http://schemas.openxmlformats.org/package/2006/relationships"><Relationship Id="rId8" Type="http://schemas.openxmlformats.org/officeDocument/2006/relationships/oleObject" Target="../embeddings/oleObject34.bin"/><Relationship Id="rId3" Type="http://schemas.openxmlformats.org/officeDocument/2006/relationships/slide" Target="slide44.xml"/><Relationship Id="rId7" Type="http://schemas.openxmlformats.org/officeDocument/2006/relationships/slide" Target="slide58.xml"/><Relationship Id="rId2" Type="http://schemas.openxmlformats.org/officeDocument/2006/relationships/slideLayout" Target="../slideLayouts/slideLayout7.xml"/><Relationship Id="rId1" Type="http://schemas.openxmlformats.org/officeDocument/2006/relationships/vmlDrawing" Target="../drawings/vmlDrawing34.vml"/><Relationship Id="rId6" Type="http://schemas.openxmlformats.org/officeDocument/2006/relationships/slide" Target="slide60.xml"/><Relationship Id="rId5" Type="http://schemas.openxmlformats.org/officeDocument/2006/relationships/slide" Target="slide56.xml"/><Relationship Id="rId10" Type="http://schemas.openxmlformats.org/officeDocument/2006/relationships/image" Target="../media/image42.emf"/><Relationship Id="rId4" Type="http://schemas.openxmlformats.org/officeDocument/2006/relationships/slide" Target="slide49.xml"/><Relationship Id="rId9" Type="http://schemas.openxmlformats.org/officeDocument/2006/relationships/package" Target="../embeddings/Microsoft_Word___34.docx"/></Relationships>
</file>

<file path=ppt/slides/_rels/slide46.xml.rels><?xml version="1.0" encoding="UTF-8" standalone="yes"?>
<Relationships xmlns="http://schemas.openxmlformats.org/package/2006/relationships"><Relationship Id="rId8" Type="http://schemas.openxmlformats.org/officeDocument/2006/relationships/oleObject" Target="../embeddings/oleObject35.bin"/><Relationship Id="rId3" Type="http://schemas.openxmlformats.org/officeDocument/2006/relationships/slide" Target="slide44.xml"/><Relationship Id="rId7" Type="http://schemas.openxmlformats.org/officeDocument/2006/relationships/slide" Target="slide58.xml"/><Relationship Id="rId2" Type="http://schemas.openxmlformats.org/officeDocument/2006/relationships/slideLayout" Target="../slideLayouts/slideLayout7.xml"/><Relationship Id="rId1" Type="http://schemas.openxmlformats.org/officeDocument/2006/relationships/vmlDrawing" Target="../drawings/vmlDrawing35.vml"/><Relationship Id="rId6" Type="http://schemas.openxmlformats.org/officeDocument/2006/relationships/slide" Target="slide60.xml"/><Relationship Id="rId5" Type="http://schemas.openxmlformats.org/officeDocument/2006/relationships/slide" Target="slide56.xml"/><Relationship Id="rId10" Type="http://schemas.openxmlformats.org/officeDocument/2006/relationships/image" Target="../media/image43.emf"/><Relationship Id="rId4" Type="http://schemas.openxmlformats.org/officeDocument/2006/relationships/slide" Target="slide49.xml"/><Relationship Id="rId9" Type="http://schemas.openxmlformats.org/officeDocument/2006/relationships/package" Target="../embeddings/Microsoft_Word___35.docx"/></Relationships>
</file>

<file path=ppt/slides/_rels/slide47.xml.rels><?xml version="1.0" encoding="UTF-8" standalone="yes"?>
<Relationships xmlns="http://schemas.openxmlformats.org/package/2006/relationships"><Relationship Id="rId8" Type="http://schemas.openxmlformats.org/officeDocument/2006/relationships/oleObject" Target="../embeddings/oleObject36.bin"/><Relationship Id="rId3" Type="http://schemas.openxmlformats.org/officeDocument/2006/relationships/slide" Target="slide44.xml"/><Relationship Id="rId7" Type="http://schemas.openxmlformats.org/officeDocument/2006/relationships/slide" Target="slide58.xml"/><Relationship Id="rId2" Type="http://schemas.openxmlformats.org/officeDocument/2006/relationships/slideLayout" Target="../slideLayouts/slideLayout7.xml"/><Relationship Id="rId1" Type="http://schemas.openxmlformats.org/officeDocument/2006/relationships/vmlDrawing" Target="../drawings/vmlDrawing36.vml"/><Relationship Id="rId6" Type="http://schemas.openxmlformats.org/officeDocument/2006/relationships/slide" Target="slide60.xml"/><Relationship Id="rId5" Type="http://schemas.openxmlformats.org/officeDocument/2006/relationships/slide" Target="slide56.xml"/><Relationship Id="rId10" Type="http://schemas.openxmlformats.org/officeDocument/2006/relationships/image" Target="../media/image44.emf"/><Relationship Id="rId4" Type="http://schemas.openxmlformats.org/officeDocument/2006/relationships/slide" Target="slide49.xml"/><Relationship Id="rId9" Type="http://schemas.openxmlformats.org/officeDocument/2006/relationships/package" Target="../embeddings/Microsoft_Word___36.docx"/></Relationships>
</file>

<file path=ppt/slides/_rels/slide48.xml.rels><?xml version="1.0" encoding="UTF-8" standalone="yes"?>
<Relationships xmlns="http://schemas.openxmlformats.org/package/2006/relationships"><Relationship Id="rId3" Type="http://schemas.openxmlformats.org/officeDocument/2006/relationships/slide" Target="slide49.xml"/><Relationship Id="rId2" Type="http://schemas.openxmlformats.org/officeDocument/2006/relationships/slide" Target="slide44.xml"/><Relationship Id="rId1" Type="http://schemas.openxmlformats.org/officeDocument/2006/relationships/slideLayout" Target="../slideLayouts/slideLayout7.xml"/><Relationship Id="rId6" Type="http://schemas.openxmlformats.org/officeDocument/2006/relationships/slide" Target="slide58.xml"/><Relationship Id="rId5" Type="http://schemas.openxmlformats.org/officeDocument/2006/relationships/slide" Target="slide60.xml"/><Relationship Id="rId4" Type="http://schemas.openxmlformats.org/officeDocument/2006/relationships/slide" Target="slide56.xml"/></Relationships>
</file>

<file path=ppt/slides/_rels/slide49.xml.rels><?xml version="1.0" encoding="UTF-8" standalone="yes"?>
<Relationships xmlns="http://schemas.openxmlformats.org/package/2006/relationships"><Relationship Id="rId3" Type="http://schemas.openxmlformats.org/officeDocument/2006/relationships/slide" Target="slide49.xml"/><Relationship Id="rId2" Type="http://schemas.openxmlformats.org/officeDocument/2006/relationships/slide" Target="slide44.xml"/><Relationship Id="rId1" Type="http://schemas.openxmlformats.org/officeDocument/2006/relationships/slideLayout" Target="../slideLayouts/slideLayout7.xml"/><Relationship Id="rId6" Type="http://schemas.openxmlformats.org/officeDocument/2006/relationships/slide" Target="slide58.xml"/><Relationship Id="rId5" Type="http://schemas.openxmlformats.org/officeDocument/2006/relationships/slide" Target="slide60.xml"/><Relationship Id="rId4" Type="http://schemas.openxmlformats.org/officeDocument/2006/relationships/slide" Target="slide56.xml"/></Relationships>
</file>

<file path=ppt/slides/_rels/slide5.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3.xml"/><Relationship Id="rId1" Type="http://schemas.openxmlformats.org/officeDocument/2006/relationships/slideLayout" Target="../slideLayouts/slideLayout5.xml"/><Relationship Id="rId4" Type="http://schemas.openxmlformats.org/officeDocument/2006/relationships/slide" Target="slide6.xml"/></Relationships>
</file>

<file path=ppt/slides/_rels/slide50.xml.rels><?xml version="1.0" encoding="UTF-8" standalone="yes"?>
<Relationships xmlns="http://schemas.openxmlformats.org/package/2006/relationships"><Relationship Id="rId3" Type="http://schemas.openxmlformats.org/officeDocument/2006/relationships/slide" Target="slide49.xml"/><Relationship Id="rId7" Type="http://schemas.openxmlformats.org/officeDocument/2006/relationships/image" Target="../media/image45.jpeg"/><Relationship Id="rId2" Type="http://schemas.openxmlformats.org/officeDocument/2006/relationships/slide" Target="slide44.xml"/><Relationship Id="rId1" Type="http://schemas.openxmlformats.org/officeDocument/2006/relationships/slideLayout" Target="../slideLayouts/slideLayout7.xml"/><Relationship Id="rId6" Type="http://schemas.openxmlformats.org/officeDocument/2006/relationships/slide" Target="slide58.xml"/><Relationship Id="rId5" Type="http://schemas.openxmlformats.org/officeDocument/2006/relationships/slide" Target="slide60.xml"/><Relationship Id="rId4" Type="http://schemas.openxmlformats.org/officeDocument/2006/relationships/slide" Target="slide56.xml"/></Relationships>
</file>

<file path=ppt/slides/_rels/slide51.xml.rels><?xml version="1.0" encoding="UTF-8" standalone="yes"?>
<Relationships xmlns="http://schemas.openxmlformats.org/package/2006/relationships"><Relationship Id="rId3" Type="http://schemas.openxmlformats.org/officeDocument/2006/relationships/slide" Target="slide49.xml"/><Relationship Id="rId2" Type="http://schemas.openxmlformats.org/officeDocument/2006/relationships/slide" Target="slide44.xml"/><Relationship Id="rId1" Type="http://schemas.openxmlformats.org/officeDocument/2006/relationships/slideLayout" Target="../slideLayouts/slideLayout7.xml"/><Relationship Id="rId6" Type="http://schemas.openxmlformats.org/officeDocument/2006/relationships/slide" Target="slide58.xml"/><Relationship Id="rId5" Type="http://schemas.openxmlformats.org/officeDocument/2006/relationships/slide" Target="slide60.xml"/><Relationship Id="rId4" Type="http://schemas.openxmlformats.org/officeDocument/2006/relationships/slide" Target="slide56.xml"/></Relationships>
</file>

<file path=ppt/slides/_rels/slide52.xml.rels><?xml version="1.0" encoding="UTF-8" standalone="yes"?>
<Relationships xmlns="http://schemas.openxmlformats.org/package/2006/relationships"><Relationship Id="rId3" Type="http://schemas.openxmlformats.org/officeDocument/2006/relationships/slide" Target="slide49.xml"/><Relationship Id="rId2" Type="http://schemas.openxmlformats.org/officeDocument/2006/relationships/slide" Target="slide44.xml"/><Relationship Id="rId1" Type="http://schemas.openxmlformats.org/officeDocument/2006/relationships/slideLayout" Target="../slideLayouts/slideLayout7.xml"/><Relationship Id="rId6" Type="http://schemas.openxmlformats.org/officeDocument/2006/relationships/slide" Target="slide58.xml"/><Relationship Id="rId5" Type="http://schemas.openxmlformats.org/officeDocument/2006/relationships/slide" Target="slide60.xml"/><Relationship Id="rId4" Type="http://schemas.openxmlformats.org/officeDocument/2006/relationships/slide" Target="slide56.xml"/></Relationships>
</file>

<file path=ppt/slides/_rels/slide53.xml.rels><?xml version="1.0" encoding="UTF-8" standalone="yes"?>
<Relationships xmlns="http://schemas.openxmlformats.org/package/2006/relationships"><Relationship Id="rId3" Type="http://schemas.openxmlformats.org/officeDocument/2006/relationships/slide" Target="slide49.xml"/><Relationship Id="rId2" Type="http://schemas.openxmlformats.org/officeDocument/2006/relationships/slide" Target="slide44.xml"/><Relationship Id="rId1" Type="http://schemas.openxmlformats.org/officeDocument/2006/relationships/slideLayout" Target="../slideLayouts/slideLayout7.xml"/><Relationship Id="rId6" Type="http://schemas.openxmlformats.org/officeDocument/2006/relationships/slide" Target="slide58.xml"/><Relationship Id="rId5" Type="http://schemas.openxmlformats.org/officeDocument/2006/relationships/slide" Target="slide60.xml"/><Relationship Id="rId4" Type="http://schemas.openxmlformats.org/officeDocument/2006/relationships/slide" Target="slide56.xml"/></Relationships>
</file>

<file path=ppt/slides/_rels/slide54.xml.rels><?xml version="1.0" encoding="UTF-8" standalone="yes"?>
<Relationships xmlns="http://schemas.openxmlformats.org/package/2006/relationships"><Relationship Id="rId3" Type="http://schemas.openxmlformats.org/officeDocument/2006/relationships/slide" Target="slide49.xml"/><Relationship Id="rId2" Type="http://schemas.openxmlformats.org/officeDocument/2006/relationships/slide" Target="slide44.xml"/><Relationship Id="rId1" Type="http://schemas.openxmlformats.org/officeDocument/2006/relationships/slideLayout" Target="../slideLayouts/slideLayout7.xml"/><Relationship Id="rId6" Type="http://schemas.openxmlformats.org/officeDocument/2006/relationships/slide" Target="slide58.xml"/><Relationship Id="rId5" Type="http://schemas.openxmlformats.org/officeDocument/2006/relationships/slide" Target="slide60.xml"/><Relationship Id="rId4" Type="http://schemas.openxmlformats.org/officeDocument/2006/relationships/slide" Target="slide56.xml"/></Relationships>
</file>

<file path=ppt/slides/_rels/slide55.xml.rels><?xml version="1.0" encoding="UTF-8" standalone="yes"?>
<Relationships xmlns="http://schemas.openxmlformats.org/package/2006/relationships"><Relationship Id="rId3" Type="http://schemas.openxmlformats.org/officeDocument/2006/relationships/slide" Target="slide49.xml"/><Relationship Id="rId2" Type="http://schemas.openxmlformats.org/officeDocument/2006/relationships/slide" Target="slide44.xml"/><Relationship Id="rId1" Type="http://schemas.openxmlformats.org/officeDocument/2006/relationships/slideLayout" Target="../slideLayouts/slideLayout7.xml"/><Relationship Id="rId6" Type="http://schemas.openxmlformats.org/officeDocument/2006/relationships/slide" Target="slide58.xml"/><Relationship Id="rId5" Type="http://schemas.openxmlformats.org/officeDocument/2006/relationships/slide" Target="slide60.xml"/><Relationship Id="rId4" Type="http://schemas.openxmlformats.org/officeDocument/2006/relationships/slide" Target="slide56.xml"/></Relationships>
</file>

<file path=ppt/slides/_rels/slide56.xml.rels><?xml version="1.0" encoding="UTF-8" standalone="yes"?>
<Relationships xmlns="http://schemas.openxmlformats.org/package/2006/relationships"><Relationship Id="rId3" Type="http://schemas.openxmlformats.org/officeDocument/2006/relationships/slide" Target="slide49.xml"/><Relationship Id="rId2" Type="http://schemas.openxmlformats.org/officeDocument/2006/relationships/slide" Target="slide56.xml"/><Relationship Id="rId1" Type="http://schemas.openxmlformats.org/officeDocument/2006/relationships/slideLayout" Target="../slideLayouts/slideLayout7.xml"/><Relationship Id="rId6" Type="http://schemas.openxmlformats.org/officeDocument/2006/relationships/slide" Target="slide58.xml"/><Relationship Id="rId5" Type="http://schemas.openxmlformats.org/officeDocument/2006/relationships/slide" Target="slide60.xml"/><Relationship Id="rId4" Type="http://schemas.openxmlformats.org/officeDocument/2006/relationships/slide" Target="slide44.xml"/></Relationships>
</file>

<file path=ppt/slides/_rels/slide57.xml.rels><?xml version="1.0" encoding="UTF-8" standalone="yes"?>
<Relationships xmlns="http://schemas.openxmlformats.org/package/2006/relationships"><Relationship Id="rId3" Type="http://schemas.openxmlformats.org/officeDocument/2006/relationships/slide" Target="slide49.xml"/><Relationship Id="rId2" Type="http://schemas.openxmlformats.org/officeDocument/2006/relationships/slide" Target="slide56.xml"/><Relationship Id="rId1" Type="http://schemas.openxmlformats.org/officeDocument/2006/relationships/slideLayout" Target="../slideLayouts/slideLayout7.xml"/><Relationship Id="rId6" Type="http://schemas.openxmlformats.org/officeDocument/2006/relationships/slide" Target="slide58.xml"/><Relationship Id="rId5" Type="http://schemas.openxmlformats.org/officeDocument/2006/relationships/slide" Target="slide60.xml"/><Relationship Id="rId4" Type="http://schemas.openxmlformats.org/officeDocument/2006/relationships/slide" Target="slide44.xml"/></Relationships>
</file>

<file path=ppt/slides/_rels/slide58.xml.rels><?xml version="1.0" encoding="UTF-8" standalone="yes"?>
<Relationships xmlns="http://schemas.openxmlformats.org/package/2006/relationships"><Relationship Id="rId3" Type="http://schemas.openxmlformats.org/officeDocument/2006/relationships/slide" Target="slide44.xml"/><Relationship Id="rId2" Type="http://schemas.openxmlformats.org/officeDocument/2006/relationships/slide" Target="slide49.xml"/><Relationship Id="rId1" Type="http://schemas.openxmlformats.org/officeDocument/2006/relationships/slideLayout" Target="../slideLayouts/slideLayout7.xml"/><Relationship Id="rId6" Type="http://schemas.openxmlformats.org/officeDocument/2006/relationships/slide" Target="slide56.xml"/><Relationship Id="rId5" Type="http://schemas.openxmlformats.org/officeDocument/2006/relationships/slide" Target="slide58.xml"/><Relationship Id="rId4" Type="http://schemas.openxmlformats.org/officeDocument/2006/relationships/slide" Target="slide60.xml"/></Relationships>
</file>

<file path=ppt/slides/_rels/slide59.xml.rels><?xml version="1.0" encoding="UTF-8" standalone="yes"?>
<Relationships xmlns="http://schemas.openxmlformats.org/package/2006/relationships"><Relationship Id="rId3" Type="http://schemas.openxmlformats.org/officeDocument/2006/relationships/slide" Target="slide44.xml"/><Relationship Id="rId2" Type="http://schemas.openxmlformats.org/officeDocument/2006/relationships/slide" Target="slide49.xml"/><Relationship Id="rId1" Type="http://schemas.openxmlformats.org/officeDocument/2006/relationships/slideLayout" Target="../slideLayouts/slideLayout7.xml"/><Relationship Id="rId6" Type="http://schemas.openxmlformats.org/officeDocument/2006/relationships/slide" Target="slide56.xml"/><Relationship Id="rId5" Type="http://schemas.openxmlformats.org/officeDocument/2006/relationships/slide" Target="slide58.xml"/><Relationship Id="rId4" Type="http://schemas.openxmlformats.org/officeDocument/2006/relationships/slide" Target="slide60.xml"/></Relationships>
</file>

<file path=ppt/slides/_rels/slide6.xml.rels><?xml version="1.0" encoding="UTF-8" standalone="yes"?>
<Relationships xmlns="http://schemas.openxmlformats.org/package/2006/relationships"><Relationship Id="rId8" Type="http://schemas.openxmlformats.org/officeDocument/2006/relationships/image" Target="../media/image10.emf"/><Relationship Id="rId3" Type="http://schemas.openxmlformats.org/officeDocument/2006/relationships/slide" Target="slide3.xml"/><Relationship Id="rId7" Type="http://schemas.openxmlformats.org/officeDocument/2006/relationships/package" Target="../embeddings/Microsoft_Word___2.docx"/><Relationship Id="rId2" Type="http://schemas.openxmlformats.org/officeDocument/2006/relationships/slideLayout" Target="../slideLayouts/slideLayout5.xml"/><Relationship Id="rId1" Type="http://schemas.openxmlformats.org/officeDocument/2006/relationships/vmlDrawing" Target="../drawings/vmlDrawing2.vml"/><Relationship Id="rId6" Type="http://schemas.openxmlformats.org/officeDocument/2006/relationships/oleObject" Target="../embeddings/oleObject2.bin"/><Relationship Id="rId5" Type="http://schemas.openxmlformats.org/officeDocument/2006/relationships/slide" Target="slide6.xml"/><Relationship Id="rId4" Type="http://schemas.openxmlformats.org/officeDocument/2006/relationships/slide" Target="slide5.xml"/></Relationships>
</file>

<file path=ppt/slides/_rels/slide60.xml.rels><?xml version="1.0" encoding="UTF-8" standalone="yes"?>
<Relationships xmlns="http://schemas.openxmlformats.org/package/2006/relationships"><Relationship Id="rId3" Type="http://schemas.openxmlformats.org/officeDocument/2006/relationships/slide" Target="slide49.xml"/><Relationship Id="rId2" Type="http://schemas.openxmlformats.org/officeDocument/2006/relationships/slide" Target="slide56.xml"/><Relationship Id="rId1" Type="http://schemas.openxmlformats.org/officeDocument/2006/relationships/slideLayout" Target="../slideLayouts/slideLayout7.xml"/><Relationship Id="rId6" Type="http://schemas.openxmlformats.org/officeDocument/2006/relationships/slide" Target="slide58.xml"/><Relationship Id="rId5" Type="http://schemas.openxmlformats.org/officeDocument/2006/relationships/slide" Target="slide60.xml"/><Relationship Id="rId4" Type="http://schemas.openxmlformats.org/officeDocument/2006/relationships/slide" Target="slide44.xml"/></Relationships>
</file>

<file path=ppt/slides/_rels/slide61.xml.rels><?xml version="1.0" encoding="UTF-8" standalone="yes"?>
<Relationships xmlns="http://schemas.openxmlformats.org/package/2006/relationships"><Relationship Id="rId3" Type="http://schemas.openxmlformats.org/officeDocument/2006/relationships/slide" Target="slide49.xml"/><Relationship Id="rId2" Type="http://schemas.openxmlformats.org/officeDocument/2006/relationships/slide" Target="slide56.xml"/><Relationship Id="rId1" Type="http://schemas.openxmlformats.org/officeDocument/2006/relationships/slideLayout" Target="../slideLayouts/slideLayout7.xml"/><Relationship Id="rId6" Type="http://schemas.openxmlformats.org/officeDocument/2006/relationships/slide" Target="slide58.xml"/><Relationship Id="rId5" Type="http://schemas.openxmlformats.org/officeDocument/2006/relationships/slide" Target="slide60.xml"/><Relationship Id="rId4" Type="http://schemas.openxmlformats.org/officeDocument/2006/relationships/slide" Target="slide44.xml"/></Relationships>
</file>

<file path=ppt/slides/_rels/slide7.xml.rels><?xml version="1.0" encoding="UTF-8" standalone="yes"?>
<Relationships xmlns="http://schemas.openxmlformats.org/package/2006/relationships"><Relationship Id="rId8" Type="http://schemas.openxmlformats.org/officeDocument/2006/relationships/image" Target="../media/image11.emf"/><Relationship Id="rId3" Type="http://schemas.openxmlformats.org/officeDocument/2006/relationships/slide" Target="slide3.xml"/><Relationship Id="rId7" Type="http://schemas.openxmlformats.org/officeDocument/2006/relationships/package" Target="../embeddings/Microsoft_Word___3.docx"/><Relationship Id="rId2" Type="http://schemas.openxmlformats.org/officeDocument/2006/relationships/slideLayout" Target="../slideLayouts/slideLayout5.xml"/><Relationship Id="rId1" Type="http://schemas.openxmlformats.org/officeDocument/2006/relationships/vmlDrawing" Target="../drawings/vmlDrawing3.vml"/><Relationship Id="rId6" Type="http://schemas.openxmlformats.org/officeDocument/2006/relationships/oleObject" Target="../embeddings/oleObject3.bin"/><Relationship Id="rId5" Type="http://schemas.openxmlformats.org/officeDocument/2006/relationships/slide" Target="slide6.xml"/><Relationship Id="rId4" Type="http://schemas.openxmlformats.org/officeDocument/2006/relationships/slide" Target="slide5.xml"/></Relationships>
</file>

<file path=ppt/slides/_rels/slide8.xml.rels><?xml version="1.0" encoding="UTF-8" standalone="yes"?>
<Relationships xmlns="http://schemas.openxmlformats.org/package/2006/relationships"><Relationship Id="rId8" Type="http://schemas.openxmlformats.org/officeDocument/2006/relationships/image" Target="../media/image12.emf"/><Relationship Id="rId3" Type="http://schemas.openxmlformats.org/officeDocument/2006/relationships/slide" Target="slide3.xml"/><Relationship Id="rId7" Type="http://schemas.openxmlformats.org/officeDocument/2006/relationships/package" Target="../embeddings/Microsoft_Word___4.docx"/><Relationship Id="rId2" Type="http://schemas.openxmlformats.org/officeDocument/2006/relationships/slideLayout" Target="../slideLayouts/slideLayout5.xml"/><Relationship Id="rId1" Type="http://schemas.openxmlformats.org/officeDocument/2006/relationships/vmlDrawing" Target="../drawings/vmlDrawing4.vml"/><Relationship Id="rId6" Type="http://schemas.openxmlformats.org/officeDocument/2006/relationships/oleObject" Target="../embeddings/oleObject4.bin"/><Relationship Id="rId5" Type="http://schemas.openxmlformats.org/officeDocument/2006/relationships/slide" Target="slide6.xml"/><Relationship Id="rId4" Type="http://schemas.openxmlformats.org/officeDocument/2006/relationships/slide" Target="slide5.xml"/></Relationships>
</file>

<file path=ppt/slides/_rels/slide9.xml.rels><?xml version="1.0" encoding="UTF-8" standalone="yes"?>
<Relationships xmlns="http://schemas.openxmlformats.org/package/2006/relationships"><Relationship Id="rId8" Type="http://schemas.openxmlformats.org/officeDocument/2006/relationships/image" Target="../media/image13.emf"/><Relationship Id="rId3" Type="http://schemas.openxmlformats.org/officeDocument/2006/relationships/slide" Target="slide3.xml"/><Relationship Id="rId7" Type="http://schemas.openxmlformats.org/officeDocument/2006/relationships/package" Target="../embeddings/Microsoft_Word___5.docx"/><Relationship Id="rId2" Type="http://schemas.openxmlformats.org/officeDocument/2006/relationships/slideLayout" Target="../slideLayouts/slideLayout5.xml"/><Relationship Id="rId1" Type="http://schemas.openxmlformats.org/officeDocument/2006/relationships/vmlDrawing" Target="../drawings/vmlDrawing5.vml"/><Relationship Id="rId6" Type="http://schemas.openxmlformats.org/officeDocument/2006/relationships/oleObject" Target="../embeddings/oleObject5.bin"/><Relationship Id="rId5" Type="http://schemas.openxmlformats.org/officeDocument/2006/relationships/slide" Target="slide6.xml"/><Relationship Id="rId4" Type="http://schemas.openxmlformats.org/officeDocument/2006/relationships/slide" Target="slide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altLang="zh-CN" b="1" dirty="0"/>
              <a:t>6</a:t>
            </a:r>
            <a:r>
              <a:rPr lang="zh-CN" altLang="zh-CN" dirty="0"/>
              <a:t>　</a:t>
            </a:r>
            <a:r>
              <a:rPr lang="zh-CN" altLang="zh-CN" b="1" dirty="0"/>
              <a:t>逍遥游</a:t>
            </a:r>
            <a:endParaRPr lang="zh-CN" altLang="zh-CN" dirty="0"/>
          </a:p>
        </p:txBody>
      </p:sp>
    </p:spTree>
    <p:extLst>
      <p:ext uri="{BB962C8B-B14F-4D97-AF65-F5344CB8AC3E}">
        <p14:creationId xmlns:p14="http://schemas.microsoft.com/office/powerpoint/2010/main" val="591445002"/>
      </p:ext>
    </p:extLst>
  </p:cSld>
  <p:clrMapOvr>
    <a:masterClrMapping/>
  </p:clrMapOvr>
  <p:transition spd="slow">
    <p:strips dir="ru"/>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3" action="ppaction://hlinksldjump"/>
          </p:cNvPr>
          <p:cNvSpPr/>
          <p:nvPr/>
        </p:nvSpPr>
        <p:spPr>
          <a:xfrm>
            <a:off x="476230" y="100953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背景助读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1528927" y="100953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知识链接</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5" action="ppaction://hlinksldjump"/>
          </p:cNvPr>
          <p:cNvSpPr/>
          <p:nvPr/>
        </p:nvSpPr>
        <p:spPr>
          <a:xfrm>
            <a:off x="2581624" y="1009531"/>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基础梳理</a:t>
            </a:r>
          </a:p>
        </p:txBody>
      </p:sp>
      <p:graphicFrame>
        <p:nvGraphicFramePr>
          <p:cNvPr id="2" name="对象 1"/>
          <p:cNvGraphicFramePr>
            <a:graphicFrameLocks noChangeAspect="1"/>
          </p:cNvGraphicFramePr>
          <p:nvPr>
            <p:extLst>
              <p:ext uri="{D42A27DB-BD31-4B8C-83A1-F6EECF244321}">
                <p14:modId xmlns:p14="http://schemas.microsoft.com/office/powerpoint/2010/main" val="419888391"/>
              </p:ext>
            </p:extLst>
          </p:nvPr>
        </p:nvGraphicFramePr>
        <p:xfrm>
          <a:off x="508000" y="1683225"/>
          <a:ext cx="8128000" cy="4227098"/>
        </p:xfrm>
        <a:graphic>
          <a:graphicData uri="http://schemas.openxmlformats.org/presentationml/2006/ole">
            <mc:AlternateContent xmlns:mc="http://schemas.openxmlformats.org/markup-compatibility/2006">
              <mc:Choice xmlns:v="urn:schemas-microsoft-com:vml" Requires="v">
                <p:oleObj spid="_x0000_s35851" name="文档" r:id="rId7" imgW="3837032" imgH="1995769" progId="Word.Document.12">
                  <p:embed/>
                </p:oleObj>
              </mc:Choice>
              <mc:Fallback>
                <p:oleObj name="文档" r:id="rId7" imgW="3837032" imgH="1995769" progId="Word.Document.12">
                  <p:embed/>
                  <p:pic>
                    <p:nvPicPr>
                      <p:cNvPr id="0" name=""/>
                      <p:cNvPicPr/>
                      <p:nvPr/>
                    </p:nvPicPr>
                    <p:blipFill>
                      <a:blip r:embed="rId8"/>
                      <a:stretch>
                        <a:fillRect/>
                      </a:stretch>
                    </p:blipFill>
                    <p:spPr>
                      <a:xfrm>
                        <a:off x="508000" y="1683225"/>
                        <a:ext cx="8128000" cy="4227098"/>
                      </a:xfrm>
                      <a:prstGeom prst="rect">
                        <a:avLst/>
                      </a:prstGeom>
                    </p:spPr>
                  </p:pic>
                </p:oleObj>
              </mc:Fallback>
            </mc:AlternateContent>
          </a:graphicData>
        </a:graphic>
      </p:graphicFrame>
      <p:sp>
        <p:nvSpPr>
          <p:cNvPr id="8" name="矩形 7"/>
          <p:cNvSpPr/>
          <p:nvPr/>
        </p:nvSpPr>
        <p:spPr>
          <a:xfrm>
            <a:off x="3072756" y="1741573"/>
            <a:ext cx="549897" cy="36004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4538949" y="2276872"/>
            <a:ext cx="549897" cy="36004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4749067" y="2791945"/>
            <a:ext cx="549897" cy="36004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3611959" y="3362103"/>
            <a:ext cx="1188000" cy="36004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3908976" y="3840842"/>
            <a:ext cx="549897" cy="36004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3059578" y="4365104"/>
            <a:ext cx="549897" cy="36004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3116824" y="4941168"/>
            <a:ext cx="549897" cy="36004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3335263" y="5476173"/>
            <a:ext cx="549897" cy="36004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837019275"/>
      </p:ext>
    </p:extLst>
  </p:cSld>
  <p:clrMapOvr>
    <a:masterClrMapping/>
  </p:clrMapOvr>
  <mc:AlternateContent xmlns:mc="http://schemas.openxmlformats.org/markup-compatibility/2006" xmlns:p14="http://schemas.microsoft.com/office/powerpoint/2010/main">
    <mc:Choice Requires="p14">
      <p:transition spd="slow" p14:dur="1100">
        <p:randomBar/>
      </p:transition>
    </mc:Choice>
    <mc:Fallback xmlns="">
      <p:transition spd="slow">
        <p:randomBa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9"/>
                                        </p:tgtEl>
                                      </p:cBhvr>
                                    </p:animEffect>
                                    <p:set>
                                      <p:cBhvr>
                                        <p:cTn id="12" dur="1" fill="hold">
                                          <p:stCondLst>
                                            <p:cond delay="499"/>
                                          </p:stCondLst>
                                        </p:cTn>
                                        <p:tgtEl>
                                          <p:spTgt spid="9"/>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11"/>
                                        </p:tgtEl>
                                      </p:cBhvr>
                                    </p:animEffect>
                                    <p:set>
                                      <p:cBhvr>
                                        <p:cTn id="17" dur="1" fill="hold">
                                          <p:stCondLst>
                                            <p:cond delay="499"/>
                                          </p:stCondLst>
                                        </p:cTn>
                                        <p:tgtEl>
                                          <p:spTgt spid="11"/>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2"/>
                                        </p:tgtEl>
                                      </p:cBhvr>
                                    </p:animEffect>
                                    <p:set>
                                      <p:cBhvr>
                                        <p:cTn id="22" dur="1" fill="hold">
                                          <p:stCondLst>
                                            <p:cond delay="499"/>
                                          </p:stCondLst>
                                        </p:cTn>
                                        <p:tgtEl>
                                          <p:spTgt spid="12"/>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3"/>
                                        </p:tgtEl>
                                      </p:cBhvr>
                                    </p:animEffect>
                                    <p:set>
                                      <p:cBhvr>
                                        <p:cTn id="27" dur="1" fill="hold">
                                          <p:stCondLst>
                                            <p:cond delay="499"/>
                                          </p:stCondLst>
                                        </p:cTn>
                                        <p:tgtEl>
                                          <p:spTgt spid="13"/>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4"/>
                                        </p:tgtEl>
                                      </p:cBhvr>
                                    </p:animEffect>
                                    <p:set>
                                      <p:cBhvr>
                                        <p:cTn id="32" dur="1" fill="hold">
                                          <p:stCondLst>
                                            <p:cond delay="499"/>
                                          </p:stCondLst>
                                        </p:cTn>
                                        <p:tgtEl>
                                          <p:spTgt spid="14"/>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15"/>
                                        </p:tgtEl>
                                      </p:cBhvr>
                                    </p:animEffect>
                                    <p:set>
                                      <p:cBhvr>
                                        <p:cTn id="37" dur="1" fill="hold">
                                          <p:stCondLst>
                                            <p:cond delay="499"/>
                                          </p:stCondLst>
                                        </p:cTn>
                                        <p:tgtEl>
                                          <p:spTgt spid="15"/>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22" presetClass="exit" presetSubtype="4" fill="hold" grpId="0" nodeType="clickEffect">
                                  <p:stCondLst>
                                    <p:cond delay="0"/>
                                  </p:stCondLst>
                                  <p:childTnLst>
                                    <p:animEffect transition="out" filter="wipe(down)">
                                      <p:cBhvr>
                                        <p:cTn id="41" dur="500"/>
                                        <p:tgtEl>
                                          <p:spTgt spid="16"/>
                                        </p:tgtEl>
                                      </p:cBhvr>
                                    </p:animEffect>
                                    <p:set>
                                      <p:cBhvr>
                                        <p:cTn id="42" dur="1" fill="hold">
                                          <p:stCondLst>
                                            <p:cond delay="499"/>
                                          </p:stCondLst>
                                        </p:cTn>
                                        <p:tgtEl>
                                          <p:spTgt spid="1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1" grpId="0" animBg="1"/>
      <p:bldP spid="12" grpId="0" animBg="1"/>
      <p:bldP spid="13" grpId="0" animBg="1"/>
      <p:bldP spid="14" grpId="0" animBg="1"/>
      <p:bldP spid="15" grpId="0" animBg="1"/>
      <p:bldP spid="16"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3" action="ppaction://hlinksldjump"/>
          </p:cNvPr>
          <p:cNvSpPr/>
          <p:nvPr/>
        </p:nvSpPr>
        <p:spPr>
          <a:xfrm>
            <a:off x="476230" y="100953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背景助读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1528927" y="100953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知识链接</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5" action="ppaction://hlinksldjump"/>
          </p:cNvPr>
          <p:cNvSpPr/>
          <p:nvPr/>
        </p:nvSpPr>
        <p:spPr>
          <a:xfrm>
            <a:off x="2581624" y="1009531"/>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基础梳理</a:t>
            </a:r>
          </a:p>
        </p:txBody>
      </p:sp>
      <p:graphicFrame>
        <p:nvGraphicFramePr>
          <p:cNvPr id="3" name="对象 2"/>
          <p:cNvGraphicFramePr>
            <a:graphicFrameLocks noChangeAspect="1"/>
          </p:cNvGraphicFramePr>
          <p:nvPr>
            <p:extLst>
              <p:ext uri="{D42A27DB-BD31-4B8C-83A1-F6EECF244321}">
                <p14:modId xmlns:p14="http://schemas.microsoft.com/office/powerpoint/2010/main" val="2463562260"/>
              </p:ext>
            </p:extLst>
          </p:nvPr>
        </p:nvGraphicFramePr>
        <p:xfrm>
          <a:off x="508000" y="2106503"/>
          <a:ext cx="8128000" cy="3194705"/>
        </p:xfrm>
        <a:graphic>
          <a:graphicData uri="http://schemas.openxmlformats.org/presentationml/2006/ole">
            <mc:AlternateContent xmlns:mc="http://schemas.openxmlformats.org/markup-compatibility/2006">
              <mc:Choice xmlns:v="urn:schemas-microsoft-com:vml" Requires="v">
                <p:oleObj spid="_x0000_s67588" name="文档" r:id="rId7" imgW="3837032" imgH="1508347" progId="Word.Document.12">
                  <p:embed/>
                </p:oleObj>
              </mc:Choice>
              <mc:Fallback>
                <p:oleObj name="文档" r:id="rId7" imgW="3837032" imgH="1508347" progId="Word.Document.12">
                  <p:embed/>
                  <p:pic>
                    <p:nvPicPr>
                      <p:cNvPr id="0" name=""/>
                      <p:cNvPicPr/>
                      <p:nvPr/>
                    </p:nvPicPr>
                    <p:blipFill>
                      <a:blip r:embed="rId8"/>
                      <a:stretch>
                        <a:fillRect/>
                      </a:stretch>
                    </p:blipFill>
                    <p:spPr>
                      <a:xfrm>
                        <a:off x="508000" y="2106503"/>
                        <a:ext cx="8128000" cy="3194705"/>
                      </a:xfrm>
                      <a:prstGeom prst="rect">
                        <a:avLst/>
                      </a:prstGeom>
                    </p:spPr>
                  </p:pic>
                </p:oleObj>
              </mc:Fallback>
            </mc:AlternateContent>
          </a:graphicData>
        </a:graphic>
      </p:graphicFrame>
      <p:sp>
        <p:nvSpPr>
          <p:cNvPr id="8" name="矩形 7"/>
          <p:cNvSpPr/>
          <p:nvPr/>
        </p:nvSpPr>
        <p:spPr>
          <a:xfrm>
            <a:off x="3976569" y="2174886"/>
            <a:ext cx="256531"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4264000" y="2677677"/>
            <a:ext cx="3044304" cy="36004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3357331" y="3223993"/>
            <a:ext cx="1153678" cy="36004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3629012" y="3788483"/>
            <a:ext cx="549897"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3336018" y="4320242"/>
            <a:ext cx="549897"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4274497" y="4824428"/>
            <a:ext cx="1153678" cy="36004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251669828"/>
      </p:ext>
    </p:extLst>
  </p:cSld>
  <p:clrMapOvr>
    <a:masterClrMapping/>
  </p:clrMapOvr>
  <mc:AlternateContent xmlns:mc="http://schemas.openxmlformats.org/markup-compatibility/2006" xmlns:p14="http://schemas.microsoft.com/office/powerpoint/2010/main">
    <mc:Choice Requires="p14">
      <p:transition spd="slow" p14:dur="1100">
        <p:fade thruBlk="1"/>
      </p:transition>
    </mc:Choice>
    <mc:Fallback xmlns="">
      <p:transition spd="slow">
        <p:fade thruBlk="1"/>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9"/>
                                        </p:tgtEl>
                                      </p:cBhvr>
                                    </p:animEffect>
                                    <p:set>
                                      <p:cBhvr>
                                        <p:cTn id="12" dur="1" fill="hold">
                                          <p:stCondLst>
                                            <p:cond delay="499"/>
                                          </p:stCondLst>
                                        </p:cTn>
                                        <p:tgtEl>
                                          <p:spTgt spid="9"/>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11"/>
                                        </p:tgtEl>
                                      </p:cBhvr>
                                    </p:animEffect>
                                    <p:set>
                                      <p:cBhvr>
                                        <p:cTn id="17" dur="1" fill="hold">
                                          <p:stCondLst>
                                            <p:cond delay="499"/>
                                          </p:stCondLst>
                                        </p:cTn>
                                        <p:tgtEl>
                                          <p:spTgt spid="11"/>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2"/>
                                        </p:tgtEl>
                                      </p:cBhvr>
                                    </p:animEffect>
                                    <p:set>
                                      <p:cBhvr>
                                        <p:cTn id="22" dur="1" fill="hold">
                                          <p:stCondLst>
                                            <p:cond delay="499"/>
                                          </p:stCondLst>
                                        </p:cTn>
                                        <p:tgtEl>
                                          <p:spTgt spid="12"/>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3"/>
                                        </p:tgtEl>
                                      </p:cBhvr>
                                    </p:animEffect>
                                    <p:set>
                                      <p:cBhvr>
                                        <p:cTn id="27" dur="1" fill="hold">
                                          <p:stCondLst>
                                            <p:cond delay="499"/>
                                          </p:stCondLst>
                                        </p:cTn>
                                        <p:tgtEl>
                                          <p:spTgt spid="13"/>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4"/>
                                        </p:tgtEl>
                                      </p:cBhvr>
                                    </p:animEffect>
                                    <p:set>
                                      <p:cBhvr>
                                        <p:cTn id="32" dur="1" fill="hold">
                                          <p:stCondLst>
                                            <p:cond delay="499"/>
                                          </p:stCondLst>
                                        </p:cTn>
                                        <p:tgtEl>
                                          <p:spTgt spid="1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1" grpId="0" animBg="1"/>
      <p:bldP spid="12" grpId="0" animBg="1"/>
      <p:bldP spid="13" grpId="0" animBg="1"/>
      <p:bldP spid="14"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3" action="ppaction://hlinksldjump"/>
          </p:cNvPr>
          <p:cNvSpPr/>
          <p:nvPr/>
        </p:nvSpPr>
        <p:spPr>
          <a:xfrm>
            <a:off x="476230" y="100953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背景助读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1528927" y="100953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知识链接</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5" action="ppaction://hlinksldjump"/>
          </p:cNvPr>
          <p:cNvSpPr/>
          <p:nvPr/>
        </p:nvSpPr>
        <p:spPr>
          <a:xfrm>
            <a:off x="2581624" y="1009531"/>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基础梳理</a:t>
            </a:r>
          </a:p>
        </p:txBody>
      </p:sp>
      <p:graphicFrame>
        <p:nvGraphicFramePr>
          <p:cNvPr id="2" name="对象 1"/>
          <p:cNvGraphicFramePr>
            <a:graphicFrameLocks noChangeAspect="1"/>
          </p:cNvGraphicFramePr>
          <p:nvPr>
            <p:extLst>
              <p:ext uri="{D42A27DB-BD31-4B8C-83A1-F6EECF244321}">
                <p14:modId xmlns:p14="http://schemas.microsoft.com/office/powerpoint/2010/main" val="2110358762"/>
              </p:ext>
            </p:extLst>
          </p:nvPr>
        </p:nvGraphicFramePr>
        <p:xfrm>
          <a:off x="508000" y="2069140"/>
          <a:ext cx="8128000" cy="3736124"/>
        </p:xfrm>
        <a:graphic>
          <a:graphicData uri="http://schemas.openxmlformats.org/presentationml/2006/ole">
            <mc:AlternateContent xmlns:mc="http://schemas.openxmlformats.org/markup-compatibility/2006">
              <mc:Choice xmlns:v="urn:schemas-microsoft-com:vml" Requires="v">
                <p:oleObj spid="_x0000_s68612" name="文档" r:id="rId7" imgW="3837032" imgH="1763578" progId="Word.Document.12">
                  <p:embed/>
                </p:oleObj>
              </mc:Choice>
              <mc:Fallback>
                <p:oleObj name="文档" r:id="rId7" imgW="3837032" imgH="1763578" progId="Word.Document.12">
                  <p:embed/>
                  <p:pic>
                    <p:nvPicPr>
                      <p:cNvPr id="0" name=""/>
                      <p:cNvPicPr/>
                      <p:nvPr/>
                    </p:nvPicPr>
                    <p:blipFill>
                      <a:blip r:embed="rId8"/>
                      <a:stretch>
                        <a:fillRect/>
                      </a:stretch>
                    </p:blipFill>
                    <p:spPr>
                      <a:xfrm>
                        <a:off x="508000" y="2069140"/>
                        <a:ext cx="8128000" cy="3736124"/>
                      </a:xfrm>
                      <a:prstGeom prst="rect">
                        <a:avLst/>
                      </a:prstGeom>
                    </p:spPr>
                  </p:pic>
                </p:oleObj>
              </mc:Fallback>
            </mc:AlternateContent>
          </a:graphicData>
        </a:graphic>
      </p:graphicFrame>
      <p:sp>
        <p:nvSpPr>
          <p:cNvPr id="8" name="矩形 7"/>
          <p:cNvSpPr/>
          <p:nvPr/>
        </p:nvSpPr>
        <p:spPr>
          <a:xfrm>
            <a:off x="4427984" y="2148664"/>
            <a:ext cx="549897"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4072846" y="2669643"/>
            <a:ext cx="256531"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6830415" y="3196610"/>
            <a:ext cx="981945" cy="36004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2195736" y="3757182"/>
            <a:ext cx="2133641" cy="36004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3236899" y="4315130"/>
            <a:ext cx="549897"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4999915" y="4851917"/>
            <a:ext cx="882000"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6620294" y="5384233"/>
            <a:ext cx="882000"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865496989"/>
      </p:ext>
    </p:extLst>
  </p:cSld>
  <p:clrMapOvr>
    <a:masterClrMapping/>
  </p:clrMapOvr>
  <mc:AlternateContent xmlns:mc="http://schemas.openxmlformats.org/markup-compatibility/2006" xmlns:p14="http://schemas.microsoft.com/office/powerpoint/2010/main">
    <mc:Choice Requires="p14">
      <p:transition spd="slow" p14:dur="1100">
        <p:strips dir="rd"/>
      </p:transition>
    </mc:Choice>
    <mc:Fallback xmlns="">
      <p:transition spd="slow">
        <p:strips dir="r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9"/>
                                        </p:tgtEl>
                                      </p:cBhvr>
                                    </p:animEffect>
                                    <p:set>
                                      <p:cBhvr>
                                        <p:cTn id="12" dur="1" fill="hold">
                                          <p:stCondLst>
                                            <p:cond delay="499"/>
                                          </p:stCondLst>
                                        </p:cTn>
                                        <p:tgtEl>
                                          <p:spTgt spid="9"/>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11"/>
                                        </p:tgtEl>
                                      </p:cBhvr>
                                    </p:animEffect>
                                    <p:set>
                                      <p:cBhvr>
                                        <p:cTn id="17" dur="1" fill="hold">
                                          <p:stCondLst>
                                            <p:cond delay="499"/>
                                          </p:stCondLst>
                                        </p:cTn>
                                        <p:tgtEl>
                                          <p:spTgt spid="11"/>
                                        </p:tgtEl>
                                        <p:attrNameLst>
                                          <p:attrName>style.visibility</p:attrName>
                                        </p:attrNameLst>
                                      </p:cBhvr>
                                      <p:to>
                                        <p:strVal val="hidden"/>
                                      </p:to>
                                    </p:set>
                                  </p:childTnLst>
                                </p:cTn>
                              </p:par>
                              <p:par>
                                <p:cTn id="18" presetID="22" presetClass="exit" presetSubtype="4" fill="hold" grpId="0" nodeType="withEffect">
                                  <p:stCondLst>
                                    <p:cond delay="0"/>
                                  </p:stCondLst>
                                  <p:childTnLst>
                                    <p:animEffect transition="out" filter="wipe(down)">
                                      <p:cBhvr>
                                        <p:cTn id="19" dur="500"/>
                                        <p:tgtEl>
                                          <p:spTgt spid="12"/>
                                        </p:tgtEl>
                                      </p:cBhvr>
                                    </p:animEffect>
                                    <p:set>
                                      <p:cBhvr>
                                        <p:cTn id="20" dur="1" fill="hold">
                                          <p:stCondLst>
                                            <p:cond delay="499"/>
                                          </p:stCondLst>
                                        </p:cTn>
                                        <p:tgtEl>
                                          <p:spTgt spid="12"/>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22" presetClass="exit" presetSubtype="4" fill="hold" grpId="0" nodeType="clickEffect">
                                  <p:stCondLst>
                                    <p:cond delay="0"/>
                                  </p:stCondLst>
                                  <p:childTnLst>
                                    <p:animEffect transition="out" filter="wipe(down)">
                                      <p:cBhvr>
                                        <p:cTn id="24" dur="500"/>
                                        <p:tgtEl>
                                          <p:spTgt spid="13"/>
                                        </p:tgtEl>
                                      </p:cBhvr>
                                    </p:animEffect>
                                    <p:set>
                                      <p:cBhvr>
                                        <p:cTn id="25" dur="1" fill="hold">
                                          <p:stCondLst>
                                            <p:cond delay="499"/>
                                          </p:stCondLst>
                                        </p:cTn>
                                        <p:tgtEl>
                                          <p:spTgt spid="13"/>
                                        </p:tgtEl>
                                        <p:attrNameLst>
                                          <p:attrName>style.visibility</p:attrName>
                                        </p:attrNameLst>
                                      </p:cBhvr>
                                      <p:to>
                                        <p:strVal val="hidden"/>
                                      </p:to>
                                    </p:set>
                                  </p:childTnLst>
                                </p:cTn>
                              </p:par>
                            </p:childTnLst>
                          </p:cTn>
                        </p:par>
                      </p:childTnLst>
                    </p:cTn>
                  </p:par>
                  <p:par>
                    <p:cTn id="26" fill="hold">
                      <p:stCondLst>
                        <p:cond delay="indefinite"/>
                      </p:stCondLst>
                      <p:childTnLst>
                        <p:par>
                          <p:cTn id="27" fill="hold">
                            <p:stCondLst>
                              <p:cond delay="0"/>
                            </p:stCondLst>
                            <p:childTnLst>
                              <p:par>
                                <p:cTn id="28" presetID="22" presetClass="exit" presetSubtype="4" fill="hold" grpId="0" nodeType="clickEffect">
                                  <p:stCondLst>
                                    <p:cond delay="0"/>
                                  </p:stCondLst>
                                  <p:childTnLst>
                                    <p:animEffect transition="out" filter="wipe(down)">
                                      <p:cBhvr>
                                        <p:cTn id="29" dur="500"/>
                                        <p:tgtEl>
                                          <p:spTgt spid="14"/>
                                        </p:tgtEl>
                                      </p:cBhvr>
                                    </p:animEffect>
                                    <p:set>
                                      <p:cBhvr>
                                        <p:cTn id="30" dur="1" fill="hold">
                                          <p:stCondLst>
                                            <p:cond delay="499"/>
                                          </p:stCondLst>
                                        </p:cTn>
                                        <p:tgtEl>
                                          <p:spTgt spid="14"/>
                                        </p:tgtEl>
                                        <p:attrNameLst>
                                          <p:attrName>style.visibility</p:attrName>
                                        </p:attrNameLst>
                                      </p:cBhvr>
                                      <p:to>
                                        <p:strVal val="hidden"/>
                                      </p:to>
                                    </p:set>
                                  </p:childTnLst>
                                </p:cTn>
                              </p:par>
                            </p:childTnLst>
                          </p:cTn>
                        </p:par>
                      </p:childTnLst>
                    </p:cTn>
                  </p:par>
                  <p:par>
                    <p:cTn id="31" fill="hold">
                      <p:stCondLst>
                        <p:cond delay="indefinite"/>
                      </p:stCondLst>
                      <p:childTnLst>
                        <p:par>
                          <p:cTn id="32" fill="hold">
                            <p:stCondLst>
                              <p:cond delay="0"/>
                            </p:stCondLst>
                            <p:childTnLst>
                              <p:par>
                                <p:cTn id="33" presetID="22" presetClass="exit" presetSubtype="4" fill="hold" grpId="0" nodeType="clickEffect">
                                  <p:stCondLst>
                                    <p:cond delay="0"/>
                                  </p:stCondLst>
                                  <p:childTnLst>
                                    <p:animEffect transition="out" filter="wipe(down)">
                                      <p:cBhvr>
                                        <p:cTn id="34" dur="500"/>
                                        <p:tgtEl>
                                          <p:spTgt spid="15"/>
                                        </p:tgtEl>
                                      </p:cBhvr>
                                    </p:animEffect>
                                    <p:set>
                                      <p:cBhvr>
                                        <p:cTn id="35" dur="1" fill="hold">
                                          <p:stCondLst>
                                            <p:cond delay="499"/>
                                          </p:stCondLst>
                                        </p:cTn>
                                        <p:tgtEl>
                                          <p:spTgt spid="1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1" grpId="0" animBg="1"/>
      <p:bldP spid="12" grpId="0" animBg="1"/>
      <p:bldP spid="13" grpId="0" animBg="1"/>
      <p:bldP spid="14" grpId="0" animBg="1"/>
      <p:bldP spid="15"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3" action="ppaction://hlinksldjump"/>
          </p:cNvPr>
          <p:cNvSpPr/>
          <p:nvPr/>
        </p:nvSpPr>
        <p:spPr>
          <a:xfrm>
            <a:off x="476230" y="100953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背景助读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1528927" y="100953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知识链接</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5" action="ppaction://hlinksldjump"/>
          </p:cNvPr>
          <p:cNvSpPr/>
          <p:nvPr/>
        </p:nvSpPr>
        <p:spPr>
          <a:xfrm>
            <a:off x="2581624" y="1009531"/>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基础梳理</a:t>
            </a:r>
          </a:p>
        </p:txBody>
      </p:sp>
      <p:sp>
        <p:nvSpPr>
          <p:cNvPr id="2" name="矩形 1"/>
          <p:cNvSpPr>
            <a:spLocks noChangeAspect="1"/>
          </p:cNvSpPr>
          <p:nvPr/>
        </p:nvSpPr>
        <p:spPr>
          <a:xfrm>
            <a:off x="508000" y="1933736"/>
            <a:ext cx="1591782" cy="498598"/>
          </a:xfrm>
          <a:prstGeom prst="rect">
            <a:avLst/>
          </a:prstGeom>
        </p:spPr>
        <p:txBody>
          <a:bodyPr wrap="none">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辨</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活用</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3270235812"/>
              </p:ext>
            </p:extLst>
          </p:nvPr>
        </p:nvGraphicFramePr>
        <p:xfrm>
          <a:off x="323528" y="2481755"/>
          <a:ext cx="8128000" cy="2747445"/>
        </p:xfrm>
        <a:graphic>
          <a:graphicData uri="http://schemas.openxmlformats.org/presentationml/2006/ole">
            <mc:AlternateContent xmlns:mc="http://schemas.openxmlformats.org/markup-compatibility/2006">
              <mc:Choice xmlns:v="urn:schemas-microsoft-com:vml" Requires="v">
                <p:oleObj spid="_x0000_s36875" name="文档" r:id="rId7" imgW="3837032" imgH="1297034" progId="Word.Document.12">
                  <p:embed/>
                </p:oleObj>
              </mc:Choice>
              <mc:Fallback>
                <p:oleObj name="文档" r:id="rId7" imgW="3837032" imgH="1297034" progId="Word.Document.12">
                  <p:embed/>
                  <p:pic>
                    <p:nvPicPr>
                      <p:cNvPr id="0" name=""/>
                      <p:cNvPicPr/>
                      <p:nvPr/>
                    </p:nvPicPr>
                    <p:blipFill>
                      <a:blip r:embed="rId8"/>
                      <a:stretch>
                        <a:fillRect/>
                      </a:stretch>
                    </p:blipFill>
                    <p:spPr>
                      <a:xfrm>
                        <a:off x="323528" y="2481755"/>
                        <a:ext cx="8128000" cy="2747445"/>
                      </a:xfrm>
                      <a:prstGeom prst="rect">
                        <a:avLst/>
                      </a:prstGeom>
                    </p:spPr>
                  </p:pic>
                </p:oleObj>
              </mc:Fallback>
            </mc:AlternateContent>
          </a:graphicData>
        </a:graphic>
      </p:graphicFrame>
      <p:sp>
        <p:nvSpPr>
          <p:cNvPr id="8" name="矩形 7"/>
          <p:cNvSpPr/>
          <p:nvPr/>
        </p:nvSpPr>
        <p:spPr>
          <a:xfrm>
            <a:off x="3609412" y="2481755"/>
            <a:ext cx="3698892"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378709" y="2946978"/>
            <a:ext cx="326239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2954773" y="3407455"/>
            <a:ext cx="290235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2680943" y="3865577"/>
            <a:ext cx="3464215"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2702978" y="4316767"/>
            <a:ext cx="2827160"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2680944" y="4769212"/>
            <a:ext cx="2611136"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731374352"/>
      </p:ext>
    </p:extLst>
  </p:cSld>
  <p:clrMapOvr>
    <a:masterClrMapping/>
  </p:clrMapOvr>
  <mc:AlternateContent xmlns:mc="http://schemas.openxmlformats.org/markup-compatibility/2006" xmlns:p14="http://schemas.microsoft.com/office/powerpoint/2010/main">
    <mc:Choice Requires="p14">
      <p:transition spd="slow" p14:dur="1100">
        <p:checker dir="vert"/>
      </p:transition>
    </mc:Choice>
    <mc:Fallback xmlns="">
      <p:transition spd="slow">
        <p:checker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9"/>
                                        </p:tgtEl>
                                      </p:cBhvr>
                                    </p:animEffect>
                                    <p:set>
                                      <p:cBhvr>
                                        <p:cTn id="12" dur="1" fill="hold">
                                          <p:stCondLst>
                                            <p:cond delay="499"/>
                                          </p:stCondLst>
                                        </p:cTn>
                                        <p:tgtEl>
                                          <p:spTgt spid="9"/>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11"/>
                                        </p:tgtEl>
                                      </p:cBhvr>
                                    </p:animEffect>
                                    <p:set>
                                      <p:cBhvr>
                                        <p:cTn id="17" dur="1" fill="hold">
                                          <p:stCondLst>
                                            <p:cond delay="499"/>
                                          </p:stCondLst>
                                        </p:cTn>
                                        <p:tgtEl>
                                          <p:spTgt spid="11"/>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2"/>
                                        </p:tgtEl>
                                      </p:cBhvr>
                                    </p:animEffect>
                                    <p:set>
                                      <p:cBhvr>
                                        <p:cTn id="22" dur="1" fill="hold">
                                          <p:stCondLst>
                                            <p:cond delay="499"/>
                                          </p:stCondLst>
                                        </p:cTn>
                                        <p:tgtEl>
                                          <p:spTgt spid="12"/>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3"/>
                                        </p:tgtEl>
                                      </p:cBhvr>
                                    </p:animEffect>
                                    <p:set>
                                      <p:cBhvr>
                                        <p:cTn id="27" dur="1" fill="hold">
                                          <p:stCondLst>
                                            <p:cond delay="499"/>
                                          </p:stCondLst>
                                        </p:cTn>
                                        <p:tgtEl>
                                          <p:spTgt spid="13"/>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4"/>
                                        </p:tgtEl>
                                      </p:cBhvr>
                                    </p:animEffect>
                                    <p:set>
                                      <p:cBhvr>
                                        <p:cTn id="32" dur="1" fill="hold">
                                          <p:stCondLst>
                                            <p:cond delay="499"/>
                                          </p:stCondLst>
                                        </p:cTn>
                                        <p:tgtEl>
                                          <p:spTgt spid="1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1" grpId="0" animBg="1"/>
      <p:bldP spid="12" grpId="0" animBg="1"/>
      <p:bldP spid="13" grpId="0" animBg="1"/>
      <p:bldP spid="14"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3" action="ppaction://hlinksldjump"/>
          </p:cNvPr>
          <p:cNvSpPr/>
          <p:nvPr/>
        </p:nvSpPr>
        <p:spPr>
          <a:xfrm>
            <a:off x="476230" y="100953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背景助读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1528927" y="100953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知识链接</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5" action="ppaction://hlinksldjump"/>
          </p:cNvPr>
          <p:cNvSpPr/>
          <p:nvPr/>
        </p:nvSpPr>
        <p:spPr>
          <a:xfrm>
            <a:off x="2581624" y="1009531"/>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基础梳理</a:t>
            </a:r>
          </a:p>
        </p:txBody>
      </p:sp>
      <p:sp>
        <p:nvSpPr>
          <p:cNvPr id="3" name="矩形 2"/>
          <p:cNvSpPr>
            <a:spLocks noChangeAspect="1"/>
          </p:cNvSpPr>
          <p:nvPr/>
        </p:nvSpPr>
        <p:spPr>
          <a:xfrm>
            <a:off x="508000" y="1700808"/>
            <a:ext cx="1591782" cy="498598"/>
          </a:xfrm>
          <a:prstGeom prst="rect">
            <a:avLst/>
          </a:prstGeom>
        </p:spPr>
        <p:txBody>
          <a:bodyPr wrap="none">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5</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分</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古今</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val="653682771"/>
              </p:ext>
            </p:extLst>
          </p:nvPr>
        </p:nvGraphicFramePr>
        <p:xfrm>
          <a:off x="508000" y="2199390"/>
          <a:ext cx="8128000" cy="3965914"/>
        </p:xfrm>
        <a:graphic>
          <a:graphicData uri="http://schemas.openxmlformats.org/presentationml/2006/ole">
            <mc:AlternateContent xmlns:mc="http://schemas.openxmlformats.org/markup-compatibility/2006">
              <mc:Choice xmlns:v="urn:schemas-microsoft-com:vml" Requires="v">
                <p:oleObj spid="_x0000_s37899" name="文档" r:id="rId7" imgW="3946425" imgH="1925572" progId="Word.Document.12">
                  <p:embed/>
                </p:oleObj>
              </mc:Choice>
              <mc:Fallback>
                <p:oleObj name="文档" r:id="rId7" imgW="3946425" imgH="1925572" progId="Word.Document.12">
                  <p:embed/>
                  <p:pic>
                    <p:nvPicPr>
                      <p:cNvPr id="0" name=""/>
                      <p:cNvPicPr/>
                      <p:nvPr/>
                    </p:nvPicPr>
                    <p:blipFill>
                      <a:blip r:embed="rId8"/>
                      <a:stretch>
                        <a:fillRect/>
                      </a:stretch>
                    </p:blipFill>
                    <p:spPr>
                      <a:xfrm>
                        <a:off x="508000" y="2199390"/>
                        <a:ext cx="8128000" cy="3965914"/>
                      </a:xfrm>
                      <a:prstGeom prst="rect">
                        <a:avLst/>
                      </a:prstGeom>
                    </p:spPr>
                  </p:pic>
                </p:oleObj>
              </mc:Fallback>
            </mc:AlternateContent>
          </a:graphicData>
        </a:graphic>
      </p:graphicFrame>
    </p:spTree>
    <p:extLst>
      <p:ext uri="{BB962C8B-B14F-4D97-AF65-F5344CB8AC3E}">
        <p14:creationId xmlns:p14="http://schemas.microsoft.com/office/powerpoint/2010/main" val="664630154"/>
      </p:ext>
    </p:extLst>
  </p:cSld>
  <p:clrMapOvr>
    <a:masterClrMapping/>
  </p:clrMapOvr>
  <mc:AlternateContent xmlns:mc="http://schemas.openxmlformats.org/markup-compatibility/2006" xmlns:p14="http://schemas.microsoft.com/office/powerpoint/2010/main">
    <mc:Choice Requires="p14">
      <p:transition spd="slow" p14:dur="1100">
        <p:wipe dir="u"/>
      </p:transition>
    </mc:Choice>
    <mc:Fallback xmlns="">
      <p:transition spd="slow">
        <p:wipe dir="u"/>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76230" y="100953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背景助读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528927" y="100953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知识链接</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4" action="ppaction://hlinksldjump"/>
          </p:cNvPr>
          <p:cNvSpPr/>
          <p:nvPr/>
        </p:nvSpPr>
        <p:spPr>
          <a:xfrm>
            <a:off x="2581624" y="1009531"/>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基础梳理</a:t>
            </a:r>
          </a:p>
        </p:txBody>
      </p:sp>
      <p:sp>
        <p:nvSpPr>
          <p:cNvPr id="3" name="矩形 2"/>
          <p:cNvSpPr>
            <a:spLocks noChangeAspect="1"/>
          </p:cNvSpPr>
          <p:nvPr/>
        </p:nvSpPr>
        <p:spPr>
          <a:xfrm>
            <a:off x="508000" y="1570904"/>
            <a:ext cx="8128000" cy="452239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6</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明句式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《齐谐》者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志怪者也。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句式特点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判断句。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去以六月息者也。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句式特点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介词结构后置</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应为</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以六月息去者也</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覆杯水于坳堂之上。</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句式特点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介词结构后置。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背负青天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而莫之夭阏者。</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句式特点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宾语前置</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应为</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莫夭阏之者</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之二虫又何知</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句式特点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宾语前置</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又何知</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应为</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又知何</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8" name="矩形 7"/>
          <p:cNvSpPr/>
          <p:nvPr/>
        </p:nvSpPr>
        <p:spPr>
          <a:xfrm>
            <a:off x="2079660" y="2431905"/>
            <a:ext cx="5372660"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079660" y="3235010"/>
            <a:ext cx="5372660"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2079660" y="4039723"/>
            <a:ext cx="5372660"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2051720" y="4846526"/>
            <a:ext cx="5372660"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2055830" y="5649631"/>
            <a:ext cx="5372660"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71285755"/>
      </p:ext>
    </p:extLst>
  </p:cSld>
  <p:clrMapOvr>
    <a:masterClrMapping/>
  </p:clrMapOvr>
  <mc:AlternateContent xmlns:mc="http://schemas.openxmlformats.org/markup-compatibility/2006" xmlns:p14="http://schemas.microsoft.com/office/powerpoint/2010/main">
    <mc:Choice Requires="p14">
      <p:transition spd="slow" p14:dur="1100">
        <p:pull dir="lu"/>
      </p:transition>
    </mc:Choice>
    <mc:Fallback xmlns="">
      <p:transition spd="slow">
        <p:pull dir="l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9"/>
                                        </p:tgtEl>
                                      </p:cBhvr>
                                    </p:animEffect>
                                    <p:set>
                                      <p:cBhvr>
                                        <p:cTn id="12" dur="1" fill="hold">
                                          <p:stCondLst>
                                            <p:cond delay="499"/>
                                          </p:stCondLst>
                                        </p:cTn>
                                        <p:tgtEl>
                                          <p:spTgt spid="9"/>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11"/>
                                        </p:tgtEl>
                                      </p:cBhvr>
                                    </p:animEffect>
                                    <p:set>
                                      <p:cBhvr>
                                        <p:cTn id="17" dur="1" fill="hold">
                                          <p:stCondLst>
                                            <p:cond delay="499"/>
                                          </p:stCondLst>
                                        </p:cTn>
                                        <p:tgtEl>
                                          <p:spTgt spid="11"/>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2"/>
                                        </p:tgtEl>
                                      </p:cBhvr>
                                    </p:animEffect>
                                    <p:set>
                                      <p:cBhvr>
                                        <p:cTn id="22" dur="1" fill="hold">
                                          <p:stCondLst>
                                            <p:cond delay="499"/>
                                          </p:stCondLst>
                                        </p:cTn>
                                        <p:tgtEl>
                                          <p:spTgt spid="12"/>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3"/>
                                        </p:tgtEl>
                                      </p:cBhvr>
                                    </p:animEffect>
                                    <p:set>
                                      <p:cBhvr>
                                        <p:cTn id="27" dur="1" fill="hold">
                                          <p:stCondLst>
                                            <p:cond delay="499"/>
                                          </p:stCondLst>
                                        </p:cTn>
                                        <p:tgtEl>
                                          <p:spTgt spid="1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1" grpId="0" animBg="1"/>
      <p:bldP spid="12" grpId="0" animBg="1"/>
      <p:bldP spid="13"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76230" y="100953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背景助读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528927" y="100953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知识链接</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4" action="ppaction://hlinksldjump"/>
          </p:cNvPr>
          <p:cNvSpPr/>
          <p:nvPr/>
        </p:nvSpPr>
        <p:spPr>
          <a:xfrm>
            <a:off x="2581624" y="1009531"/>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基础梳理</a:t>
            </a:r>
          </a:p>
        </p:txBody>
      </p:sp>
      <p:sp>
        <p:nvSpPr>
          <p:cNvPr id="2" name="矩形 1"/>
          <p:cNvSpPr>
            <a:spLocks noChangeAspect="1"/>
          </p:cNvSpPr>
          <p:nvPr/>
        </p:nvSpPr>
        <p:spPr>
          <a:xfrm>
            <a:off x="508000" y="2310467"/>
            <a:ext cx="8128000" cy="249106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(6)</a:t>
            </a:r>
            <a:r>
              <a:rPr lang="zh-CN" altLang="zh-CN" sz="2200" dirty="0">
                <a:solidFill>
                  <a:srgbClr val="000000"/>
                </a:solidFill>
                <a:latin typeface="Times New Roman" panose="02020603050405020304" pitchFamily="18" charset="0"/>
                <a:cs typeface="Times New Roman" panose="02020603050405020304" pitchFamily="18" charset="0"/>
              </a:rPr>
              <a:t>奚以知其然也</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句式特点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宾语前置</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奚以</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应为</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以奚</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(7)</a:t>
            </a:r>
            <a:r>
              <a:rPr lang="zh-CN" altLang="zh-CN" sz="2200" dirty="0">
                <a:solidFill>
                  <a:srgbClr val="000000"/>
                </a:solidFill>
                <a:latin typeface="Times New Roman" panose="02020603050405020304" pitchFamily="18" charset="0"/>
                <a:cs typeface="Times New Roman" panose="02020603050405020304" pitchFamily="18" charset="0"/>
              </a:rPr>
              <a:t>彼且奚适也</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句式特点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宾语前置</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奚适</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应为</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适奚</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(8)</a:t>
            </a:r>
            <a:r>
              <a:rPr lang="zh-CN" altLang="zh-CN" sz="2200" dirty="0">
                <a:solidFill>
                  <a:srgbClr val="000000"/>
                </a:solidFill>
                <a:latin typeface="Times New Roman" panose="02020603050405020304" pitchFamily="18" charset="0"/>
                <a:cs typeface="Times New Roman" panose="02020603050405020304" pitchFamily="18" charset="0"/>
              </a:rPr>
              <a:t>彼且恶乎待哉</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句式特点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宾语前置</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恶乎待</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的意思是</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凭借什么</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恶</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何</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8" name="矩形 7"/>
          <p:cNvSpPr/>
          <p:nvPr/>
        </p:nvSpPr>
        <p:spPr>
          <a:xfrm>
            <a:off x="2073754" y="2764005"/>
            <a:ext cx="6386678"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073754" y="3567017"/>
            <a:ext cx="6386678"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2084111" y="4374886"/>
            <a:ext cx="6386678"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163302885"/>
      </p:ext>
    </p:extLst>
  </p:cSld>
  <p:clrMapOvr>
    <a:masterClrMapping/>
  </p:clrMapOvr>
  <mc:AlternateContent xmlns:mc="http://schemas.openxmlformats.org/markup-compatibility/2006" xmlns:p14="http://schemas.microsoft.com/office/powerpoint/2010/main">
    <mc:Choice Requires="p14">
      <p:transition spd="slow" p14:dur="1100">
        <p:strips dir="ru"/>
      </p:transition>
    </mc:Choice>
    <mc:Fallback xmlns="">
      <p:transition spd="slow">
        <p:strips dir="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9"/>
                                        </p:tgtEl>
                                      </p:cBhvr>
                                    </p:animEffect>
                                    <p:set>
                                      <p:cBhvr>
                                        <p:cTn id="12" dur="1" fill="hold">
                                          <p:stCondLst>
                                            <p:cond delay="499"/>
                                          </p:stCondLst>
                                        </p:cTn>
                                        <p:tgtEl>
                                          <p:spTgt spid="9"/>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11"/>
                                        </p:tgtEl>
                                      </p:cBhvr>
                                    </p:animEffect>
                                    <p:set>
                                      <p:cBhvr>
                                        <p:cTn id="17" dur="1" fill="hold">
                                          <p:stCondLst>
                                            <p:cond delay="499"/>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1"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76230" y="100953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背景助读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528927" y="100953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知识链接</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4" action="ppaction://hlinksldjump"/>
          </p:cNvPr>
          <p:cNvSpPr/>
          <p:nvPr/>
        </p:nvSpPr>
        <p:spPr>
          <a:xfrm>
            <a:off x="2581624" y="1009531"/>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基础梳理</a:t>
            </a:r>
          </a:p>
        </p:txBody>
      </p:sp>
      <p:sp>
        <p:nvSpPr>
          <p:cNvPr id="3" name="矩形 2"/>
          <p:cNvSpPr>
            <a:spLocks noChangeAspect="1"/>
          </p:cNvSpPr>
          <p:nvPr/>
        </p:nvSpPr>
        <p:spPr>
          <a:xfrm>
            <a:off x="508000" y="1323936"/>
            <a:ext cx="8128000" cy="5478423"/>
          </a:xfrm>
          <a:prstGeom prst="rect">
            <a:avLst/>
          </a:prstGeom>
        </p:spPr>
        <p:txBody>
          <a:bodyPr>
            <a:spAutoFit/>
          </a:bodyPr>
          <a:lstStyle/>
          <a:p>
            <a:pPr indent="267970">
              <a:lnSpc>
                <a:spcPts val="3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7</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积名句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《庄子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逍遥游》指出</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且夫</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水之积也不厚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则其负大舟也无力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就像倒在堂前洼地的一杯水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无法浮起一个杯子一样。</a:t>
            </a:r>
            <a:r>
              <a:rPr lang="en-US" altLang="zh-CN" sz="2200" dirty="0">
                <a:solidFill>
                  <a:srgbClr val="000000"/>
                </a:solidFill>
                <a:latin typeface="Times New Roman" panose="02020603050405020304" pitchFamily="18" charset="0"/>
                <a:cs typeface="Times New Roman" panose="02020603050405020304" pitchFamily="18" charset="0"/>
              </a:rPr>
              <a:t>(2015·</a:t>
            </a:r>
            <a:r>
              <a:rPr lang="zh-CN" altLang="zh-CN" sz="2200" dirty="0">
                <a:solidFill>
                  <a:srgbClr val="000000"/>
                </a:solidFill>
                <a:latin typeface="Times New Roman" panose="02020603050405020304" pitchFamily="18" charset="0"/>
                <a:cs typeface="Times New Roman" panose="02020603050405020304" pitchFamily="18" charset="0"/>
              </a:rPr>
              <a:t>课标全国高考</a:t>
            </a:r>
            <a:r>
              <a:rPr lang="zh-CN" altLang="zh-CN" sz="2200" dirty="0">
                <a:solidFill>
                  <a:srgbClr val="000000"/>
                </a:solidFill>
                <a:latin typeface="NEU-BZ-S92"/>
                <a:cs typeface="宋体" panose="02010600030101010101" pitchFamily="2" charset="-122"/>
              </a:rPr>
              <a:t>Ⅱ</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天之苍苍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其正色邪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其远而无所至极邪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其视下也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亦若是则已矣。</a:t>
            </a:r>
            <a:r>
              <a:rPr lang="en-US" altLang="zh-CN" sz="2200" dirty="0">
                <a:solidFill>
                  <a:srgbClr val="000000"/>
                </a:solidFill>
                <a:latin typeface="Times New Roman" panose="02020603050405020304" pitchFamily="18" charset="0"/>
                <a:cs typeface="Times New Roman" panose="02020603050405020304" pitchFamily="18" charset="0"/>
              </a:rPr>
              <a:t>(2015·</a:t>
            </a:r>
            <a:r>
              <a:rPr lang="zh-CN" altLang="zh-CN" sz="2200" dirty="0">
                <a:solidFill>
                  <a:srgbClr val="000000"/>
                </a:solidFill>
                <a:latin typeface="Times New Roman" panose="02020603050405020304" pitchFamily="18" charset="0"/>
                <a:cs typeface="Times New Roman" panose="02020603050405020304" pitchFamily="18" charset="0"/>
              </a:rPr>
              <a:t>浙江高考</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《庄子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逍遥游》中以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朝菌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蟪蛄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为例来说明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小年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一词的两句是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朝菌不知晦朔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蟪蛄不知春秋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(2014·</a:t>
            </a:r>
            <a:r>
              <a:rPr lang="zh-CN" altLang="zh-CN" sz="2200" dirty="0">
                <a:solidFill>
                  <a:srgbClr val="000000"/>
                </a:solidFill>
                <a:latin typeface="Times New Roman" panose="02020603050405020304" pitchFamily="18" charset="0"/>
                <a:cs typeface="Times New Roman" panose="02020603050405020304" pitchFamily="18" charset="0"/>
              </a:rPr>
              <a:t>课标全国高考</a:t>
            </a:r>
            <a:r>
              <a:rPr lang="zh-CN" altLang="zh-CN" sz="2200" dirty="0">
                <a:solidFill>
                  <a:srgbClr val="000000"/>
                </a:solidFill>
                <a:latin typeface="NEU-BZ-S92"/>
                <a:cs typeface="宋体" panose="02010600030101010101" pitchFamily="2" charset="-122"/>
              </a:rPr>
              <a:t>Ⅱ</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定乎内外之分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辩乎荣辱之境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斯已矣。</a:t>
            </a:r>
            <a:r>
              <a:rPr lang="en-US" altLang="zh-CN" sz="2200" dirty="0">
                <a:solidFill>
                  <a:srgbClr val="000000"/>
                </a:solidFill>
                <a:latin typeface="Times New Roman" panose="02020603050405020304" pitchFamily="18" charset="0"/>
                <a:cs typeface="Times New Roman" panose="02020603050405020304" pitchFamily="18" charset="0"/>
              </a:rPr>
              <a:t>(2014·</a:t>
            </a:r>
            <a:r>
              <a:rPr lang="zh-CN" altLang="zh-CN" sz="2200" dirty="0">
                <a:solidFill>
                  <a:srgbClr val="000000"/>
                </a:solidFill>
                <a:latin typeface="Times New Roman" panose="02020603050405020304" pitchFamily="18" charset="0"/>
                <a:cs typeface="Times New Roman" panose="02020603050405020304" pitchFamily="18" charset="0"/>
              </a:rPr>
              <a:t>江苏高考</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至人无己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神人无功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圣人无名。</a:t>
            </a:r>
            <a:r>
              <a:rPr lang="en-US" altLang="zh-CN" sz="2200" dirty="0">
                <a:solidFill>
                  <a:srgbClr val="000000"/>
                </a:solidFill>
                <a:latin typeface="Times New Roman" panose="02020603050405020304" pitchFamily="18" charset="0"/>
                <a:cs typeface="Times New Roman" panose="02020603050405020304" pitchFamily="18" charset="0"/>
              </a:rPr>
              <a:t>(2013·</a:t>
            </a:r>
            <a:r>
              <a:rPr lang="zh-CN" altLang="zh-CN" sz="2200" dirty="0">
                <a:solidFill>
                  <a:srgbClr val="000000"/>
                </a:solidFill>
                <a:latin typeface="Times New Roman" panose="02020603050405020304" pitchFamily="18" charset="0"/>
                <a:cs typeface="Times New Roman" panose="02020603050405020304" pitchFamily="18" charset="0"/>
              </a:rPr>
              <a:t>江苏高考</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(6)</a:t>
            </a:r>
            <a:r>
              <a:rPr lang="zh-CN" altLang="zh-CN" sz="2200" dirty="0">
                <a:solidFill>
                  <a:srgbClr val="000000"/>
                </a:solidFill>
                <a:latin typeface="Times New Roman" panose="02020603050405020304" pitchFamily="18" charset="0"/>
                <a:cs typeface="Times New Roman" panose="02020603050405020304" pitchFamily="18" charset="0"/>
              </a:rPr>
              <a:t>举世誉之而不加劝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举世非之而不加沮</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(2013·</a:t>
            </a:r>
            <a:r>
              <a:rPr lang="zh-CN" altLang="zh-CN" sz="2200" dirty="0">
                <a:solidFill>
                  <a:srgbClr val="000000"/>
                </a:solidFill>
                <a:latin typeface="Times New Roman" panose="02020603050405020304" pitchFamily="18" charset="0"/>
                <a:cs typeface="Times New Roman" panose="02020603050405020304" pitchFamily="18" charset="0"/>
              </a:rPr>
              <a:t>广西高考</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(7)</a:t>
            </a:r>
            <a:r>
              <a:rPr lang="zh-CN" altLang="zh-CN" sz="2200" dirty="0">
                <a:solidFill>
                  <a:srgbClr val="000000"/>
                </a:solidFill>
                <a:latin typeface="Times New Roman" panose="02020603050405020304" pitchFamily="18" charset="0"/>
                <a:cs typeface="Times New Roman" panose="02020603050405020304" pitchFamily="18" charset="0"/>
              </a:rPr>
              <a:t>鹏之徙于南冥也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水击三千里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抟扶摇而上者九万里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去以六月息者也。</a:t>
            </a:r>
            <a:r>
              <a:rPr lang="en-US" altLang="zh-CN" sz="2200" dirty="0">
                <a:solidFill>
                  <a:srgbClr val="000000"/>
                </a:solidFill>
                <a:latin typeface="Times New Roman" panose="02020603050405020304" pitchFamily="18" charset="0"/>
                <a:cs typeface="Times New Roman" panose="02020603050405020304" pitchFamily="18" charset="0"/>
              </a:rPr>
              <a:t>(2011·</a:t>
            </a:r>
            <a:r>
              <a:rPr lang="zh-CN" altLang="zh-CN" sz="2200" dirty="0">
                <a:solidFill>
                  <a:srgbClr val="000000"/>
                </a:solidFill>
                <a:latin typeface="Times New Roman" panose="02020603050405020304" pitchFamily="18" charset="0"/>
                <a:cs typeface="Times New Roman" panose="02020603050405020304" pitchFamily="18" charset="0"/>
              </a:rPr>
              <a:t>北京高考</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3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(8)</a:t>
            </a:r>
            <a:r>
              <a:rPr lang="zh-CN" altLang="zh-CN" sz="2200" dirty="0">
                <a:solidFill>
                  <a:srgbClr val="000000"/>
                </a:solidFill>
                <a:latin typeface="Times New Roman" panose="02020603050405020304" pitchFamily="18" charset="0"/>
                <a:cs typeface="Times New Roman" panose="02020603050405020304" pitchFamily="18" charset="0"/>
              </a:rPr>
              <a:t>夫列子御风而行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泠然善也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旬有五日而后反。</a:t>
            </a:r>
            <a:r>
              <a:rPr lang="en-US" altLang="zh-CN" sz="2200" dirty="0">
                <a:solidFill>
                  <a:srgbClr val="000000"/>
                </a:solidFill>
                <a:latin typeface="Times New Roman" panose="02020603050405020304" pitchFamily="18" charset="0"/>
                <a:cs typeface="Times New Roman" panose="02020603050405020304" pitchFamily="18" charset="0"/>
              </a:rPr>
              <a:t>(2011·</a:t>
            </a:r>
            <a:r>
              <a:rPr lang="zh-CN" altLang="zh-CN" sz="2200" dirty="0">
                <a:solidFill>
                  <a:srgbClr val="000000"/>
                </a:solidFill>
                <a:latin typeface="Times New Roman" panose="02020603050405020304" pitchFamily="18" charset="0"/>
                <a:cs typeface="Times New Roman" panose="02020603050405020304" pitchFamily="18" charset="0"/>
              </a:rPr>
              <a:t>江苏高考</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8" name="矩形 7"/>
          <p:cNvSpPr/>
          <p:nvPr/>
        </p:nvSpPr>
        <p:spPr>
          <a:xfrm>
            <a:off x="3923928" y="1755893"/>
            <a:ext cx="4608512"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312511" y="2134351"/>
            <a:ext cx="54989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2378709" y="2897004"/>
            <a:ext cx="3478418"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857730" y="4031911"/>
            <a:ext cx="3373359"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1226583" y="4417692"/>
            <a:ext cx="1617226"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2378709" y="4803601"/>
            <a:ext cx="1113171"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3511853" y="5178336"/>
            <a:ext cx="2212275"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3242805" y="5557495"/>
            <a:ext cx="3932500"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3209754" y="6322406"/>
            <a:ext cx="1124188"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236636023"/>
      </p:ext>
    </p:extLst>
  </p:cSld>
  <p:clrMapOvr>
    <a:masterClrMapping/>
  </p:clrMapOvr>
  <mc:AlternateContent xmlns:mc="http://schemas.openxmlformats.org/markup-compatibility/2006" xmlns:p14="http://schemas.microsoft.com/office/powerpoint/2010/main">
    <mc:Choice Requires="p14">
      <p:transition spd="slow" p14:dur="1100">
        <p:cut thruBlk="1"/>
      </p:transition>
    </mc:Choice>
    <mc:Fallback xmlns="">
      <p:transition spd="slow">
        <p:cut thruBlk="1"/>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par>
                                <p:cTn id="8" presetID="22" presetClass="exit" presetSubtype="4" fill="hold" grpId="0" nodeType="withEffect">
                                  <p:stCondLst>
                                    <p:cond delay="0"/>
                                  </p:stCondLst>
                                  <p:childTnLst>
                                    <p:animEffect transition="out" filter="wipe(down)">
                                      <p:cBhvr>
                                        <p:cTn id="9" dur="500"/>
                                        <p:tgtEl>
                                          <p:spTgt spid="9"/>
                                        </p:tgtEl>
                                      </p:cBhvr>
                                    </p:animEffect>
                                    <p:set>
                                      <p:cBhvr>
                                        <p:cTn id="10" dur="1" fill="hold">
                                          <p:stCondLst>
                                            <p:cond delay="499"/>
                                          </p:stCondLst>
                                        </p:cTn>
                                        <p:tgtEl>
                                          <p:spTgt spid="9"/>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22" presetClass="exit" presetSubtype="4" fill="hold" grpId="0" nodeType="clickEffect">
                                  <p:stCondLst>
                                    <p:cond delay="0"/>
                                  </p:stCondLst>
                                  <p:childTnLst>
                                    <p:animEffect transition="out" filter="wipe(down)">
                                      <p:cBhvr>
                                        <p:cTn id="14" dur="500"/>
                                        <p:tgtEl>
                                          <p:spTgt spid="11"/>
                                        </p:tgtEl>
                                      </p:cBhvr>
                                    </p:animEffect>
                                    <p:set>
                                      <p:cBhvr>
                                        <p:cTn id="15" dur="1" fill="hold">
                                          <p:stCondLst>
                                            <p:cond delay="499"/>
                                          </p:stCondLst>
                                        </p:cTn>
                                        <p:tgtEl>
                                          <p:spTgt spid="11"/>
                                        </p:tgtEl>
                                        <p:attrNameLst>
                                          <p:attrName>style.visibility</p:attrName>
                                        </p:attrNameLst>
                                      </p:cBhvr>
                                      <p:to>
                                        <p:strVal val="hidden"/>
                                      </p:to>
                                    </p:set>
                                  </p:childTnLst>
                                </p:cTn>
                              </p:par>
                            </p:childTnLst>
                          </p:cTn>
                        </p:par>
                      </p:childTnLst>
                    </p:cTn>
                  </p:par>
                  <p:par>
                    <p:cTn id="16" fill="hold">
                      <p:stCondLst>
                        <p:cond delay="indefinite"/>
                      </p:stCondLst>
                      <p:childTnLst>
                        <p:par>
                          <p:cTn id="17" fill="hold">
                            <p:stCondLst>
                              <p:cond delay="0"/>
                            </p:stCondLst>
                            <p:childTnLst>
                              <p:par>
                                <p:cTn id="18" presetID="22" presetClass="exit" presetSubtype="4" fill="hold" grpId="0" nodeType="clickEffect">
                                  <p:stCondLst>
                                    <p:cond delay="0"/>
                                  </p:stCondLst>
                                  <p:childTnLst>
                                    <p:animEffect transition="out" filter="wipe(down)">
                                      <p:cBhvr>
                                        <p:cTn id="19" dur="500"/>
                                        <p:tgtEl>
                                          <p:spTgt spid="12"/>
                                        </p:tgtEl>
                                      </p:cBhvr>
                                    </p:animEffect>
                                    <p:set>
                                      <p:cBhvr>
                                        <p:cTn id="20" dur="1" fill="hold">
                                          <p:stCondLst>
                                            <p:cond delay="499"/>
                                          </p:stCondLst>
                                        </p:cTn>
                                        <p:tgtEl>
                                          <p:spTgt spid="12"/>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22" presetClass="exit" presetSubtype="4" fill="hold" grpId="0" nodeType="clickEffect">
                                  <p:stCondLst>
                                    <p:cond delay="0"/>
                                  </p:stCondLst>
                                  <p:childTnLst>
                                    <p:animEffect transition="out" filter="wipe(down)">
                                      <p:cBhvr>
                                        <p:cTn id="24" dur="500"/>
                                        <p:tgtEl>
                                          <p:spTgt spid="13"/>
                                        </p:tgtEl>
                                      </p:cBhvr>
                                    </p:animEffect>
                                    <p:set>
                                      <p:cBhvr>
                                        <p:cTn id="25" dur="1" fill="hold">
                                          <p:stCondLst>
                                            <p:cond delay="499"/>
                                          </p:stCondLst>
                                        </p:cTn>
                                        <p:tgtEl>
                                          <p:spTgt spid="13"/>
                                        </p:tgtEl>
                                        <p:attrNameLst>
                                          <p:attrName>style.visibility</p:attrName>
                                        </p:attrNameLst>
                                      </p:cBhvr>
                                      <p:to>
                                        <p:strVal val="hidden"/>
                                      </p:to>
                                    </p:set>
                                  </p:childTnLst>
                                </p:cTn>
                              </p:par>
                            </p:childTnLst>
                          </p:cTn>
                        </p:par>
                      </p:childTnLst>
                    </p:cTn>
                  </p:par>
                  <p:par>
                    <p:cTn id="26" fill="hold">
                      <p:stCondLst>
                        <p:cond delay="indefinite"/>
                      </p:stCondLst>
                      <p:childTnLst>
                        <p:par>
                          <p:cTn id="27" fill="hold">
                            <p:stCondLst>
                              <p:cond delay="0"/>
                            </p:stCondLst>
                            <p:childTnLst>
                              <p:par>
                                <p:cTn id="28" presetID="22" presetClass="exit" presetSubtype="4" fill="hold" grpId="0" nodeType="clickEffect">
                                  <p:stCondLst>
                                    <p:cond delay="0"/>
                                  </p:stCondLst>
                                  <p:childTnLst>
                                    <p:animEffect transition="out" filter="wipe(down)">
                                      <p:cBhvr>
                                        <p:cTn id="29" dur="500"/>
                                        <p:tgtEl>
                                          <p:spTgt spid="14"/>
                                        </p:tgtEl>
                                      </p:cBhvr>
                                    </p:animEffect>
                                    <p:set>
                                      <p:cBhvr>
                                        <p:cTn id="30" dur="1" fill="hold">
                                          <p:stCondLst>
                                            <p:cond delay="499"/>
                                          </p:stCondLst>
                                        </p:cTn>
                                        <p:tgtEl>
                                          <p:spTgt spid="14"/>
                                        </p:tgtEl>
                                        <p:attrNameLst>
                                          <p:attrName>style.visibility</p:attrName>
                                        </p:attrNameLst>
                                      </p:cBhvr>
                                      <p:to>
                                        <p:strVal val="hidden"/>
                                      </p:to>
                                    </p:set>
                                  </p:childTnLst>
                                </p:cTn>
                              </p:par>
                            </p:childTnLst>
                          </p:cTn>
                        </p:par>
                      </p:childTnLst>
                    </p:cTn>
                  </p:par>
                  <p:par>
                    <p:cTn id="31" fill="hold">
                      <p:stCondLst>
                        <p:cond delay="indefinite"/>
                      </p:stCondLst>
                      <p:childTnLst>
                        <p:par>
                          <p:cTn id="32" fill="hold">
                            <p:stCondLst>
                              <p:cond delay="0"/>
                            </p:stCondLst>
                            <p:childTnLst>
                              <p:par>
                                <p:cTn id="33" presetID="22" presetClass="exit" presetSubtype="4" fill="hold" grpId="0" nodeType="clickEffect">
                                  <p:stCondLst>
                                    <p:cond delay="0"/>
                                  </p:stCondLst>
                                  <p:childTnLst>
                                    <p:animEffect transition="out" filter="wipe(down)">
                                      <p:cBhvr>
                                        <p:cTn id="34" dur="500"/>
                                        <p:tgtEl>
                                          <p:spTgt spid="15"/>
                                        </p:tgtEl>
                                      </p:cBhvr>
                                    </p:animEffect>
                                    <p:set>
                                      <p:cBhvr>
                                        <p:cTn id="35" dur="1" fill="hold">
                                          <p:stCondLst>
                                            <p:cond delay="499"/>
                                          </p:stCondLst>
                                        </p:cTn>
                                        <p:tgtEl>
                                          <p:spTgt spid="15"/>
                                        </p:tgtEl>
                                        <p:attrNameLst>
                                          <p:attrName>style.visibility</p:attrName>
                                        </p:attrNameLst>
                                      </p:cBhvr>
                                      <p:to>
                                        <p:strVal val="hidden"/>
                                      </p:to>
                                    </p:set>
                                  </p:childTnLst>
                                </p:cTn>
                              </p:par>
                            </p:childTnLst>
                          </p:cTn>
                        </p:par>
                      </p:childTnLst>
                    </p:cTn>
                  </p:par>
                  <p:par>
                    <p:cTn id="36" fill="hold">
                      <p:stCondLst>
                        <p:cond delay="indefinite"/>
                      </p:stCondLst>
                      <p:childTnLst>
                        <p:par>
                          <p:cTn id="37" fill="hold">
                            <p:stCondLst>
                              <p:cond delay="0"/>
                            </p:stCondLst>
                            <p:childTnLst>
                              <p:par>
                                <p:cTn id="38" presetID="22" presetClass="exit" presetSubtype="4" fill="hold" grpId="0" nodeType="clickEffect">
                                  <p:stCondLst>
                                    <p:cond delay="0"/>
                                  </p:stCondLst>
                                  <p:childTnLst>
                                    <p:animEffect transition="out" filter="wipe(down)">
                                      <p:cBhvr>
                                        <p:cTn id="39" dur="500"/>
                                        <p:tgtEl>
                                          <p:spTgt spid="16"/>
                                        </p:tgtEl>
                                      </p:cBhvr>
                                    </p:animEffect>
                                    <p:set>
                                      <p:cBhvr>
                                        <p:cTn id="40" dur="1" fill="hold">
                                          <p:stCondLst>
                                            <p:cond delay="499"/>
                                          </p:stCondLst>
                                        </p:cTn>
                                        <p:tgtEl>
                                          <p:spTgt spid="16"/>
                                        </p:tgtEl>
                                        <p:attrNameLst>
                                          <p:attrName>style.visibility</p:attrName>
                                        </p:attrNameLst>
                                      </p:cBhvr>
                                      <p:to>
                                        <p:strVal val="hidden"/>
                                      </p:to>
                                    </p:set>
                                  </p:childTnLst>
                                </p:cTn>
                              </p:par>
                            </p:childTnLst>
                          </p:cTn>
                        </p:par>
                      </p:childTnLst>
                    </p:cTn>
                  </p:par>
                  <p:par>
                    <p:cTn id="41" fill="hold">
                      <p:stCondLst>
                        <p:cond delay="indefinite"/>
                      </p:stCondLst>
                      <p:childTnLst>
                        <p:par>
                          <p:cTn id="42" fill="hold">
                            <p:stCondLst>
                              <p:cond delay="0"/>
                            </p:stCondLst>
                            <p:childTnLst>
                              <p:par>
                                <p:cTn id="43" presetID="22" presetClass="exit" presetSubtype="4" fill="hold" grpId="0" nodeType="clickEffect">
                                  <p:stCondLst>
                                    <p:cond delay="0"/>
                                  </p:stCondLst>
                                  <p:childTnLst>
                                    <p:animEffect transition="out" filter="wipe(down)">
                                      <p:cBhvr>
                                        <p:cTn id="44" dur="500"/>
                                        <p:tgtEl>
                                          <p:spTgt spid="17"/>
                                        </p:tgtEl>
                                      </p:cBhvr>
                                    </p:animEffect>
                                    <p:set>
                                      <p:cBhvr>
                                        <p:cTn id="45" dur="1" fill="hold">
                                          <p:stCondLst>
                                            <p:cond delay="499"/>
                                          </p:stCondLst>
                                        </p:cTn>
                                        <p:tgtEl>
                                          <p:spTgt spid="1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1" grpId="0" animBg="1"/>
      <p:bldP spid="12" grpId="0" animBg="1"/>
      <p:bldP spid="13" grpId="0" animBg="1"/>
      <p:bldP spid="14" grpId="0" animBg="1"/>
      <p:bldP spid="15" grpId="0" animBg="1"/>
      <p:bldP spid="16" grpId="0" animBg="1"/>
      <p:bldP spid="17"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问题导思</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25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文脉图解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7" name="矩形 6">
            <a:hlinkClick r:id="rId5" action="ppaction://hlinksldjump"/>
          </p:cNvPr>
          <p:cNvSpPr/>
          <p:nvPr/>
        </p:nvSpPr>
        <p:spPr>
          <a:xfrm>
            <a:off x="3120672"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文白对译</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5" name="矩形 4"/>
          <p:cNvSpPr>
            <a:spLocks noChangeAspect="1"/>
          </p:cNvSpPr>
          <p:nvPr/>
        </p:nvSpPr>
        <p:spPr>
          <a:xfrm>
            <a:off x="508000" y="1412776"/>
            <a:ext cx="8128000" cy="4928657"/>
          </a:xfrm>
          <a:prstGeom prst="rect">
            <a:avLst/>
          </a:prstGeom>
        </p:spPr>
        <p:txBody>
          <a:bodyPr>
            <a:spAutoFit/>
          </a:bodyPr>
          <a:lstStyle/>
          <a:p>
            <a:pPr indent="306070">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【目标一】</a:t>
            </a:r>
            <a:r>
              <a:rPr lang="zh-CN" altLang="zh-CN" sz="2200" b="1" dirty="0">
                <a:solidFill>
                  <a:srgbClr val="000000"/>
                </a:solidFill>
                <a:latin typeface="NEU-BZ-S92"/>
                <a:ea typeface="Times New Roman" panose="02020603050405020304" pitchFamily="18" charset="0"/>
                <a:cs typeface="Times New Roman" panose="02020603050405020304" pitchFamily="18" charset="0"/>
              </a:rPr>
              <a:t> </a:t>
            </a:r>
            <a:r>
              <a:rPr lang="zh-CN" altLang="zh-CN" sz="2200" b="1" dirty="0">
                <a:solidFill>
                  <a:srgbClr val="000000"/>
                </a:solidFill>
                <a:latin typeface="Times New Roman" panose="02020603050405020304" pitchFamily="18" charset="0"/>
                <a:cs typeface="Times New Roman" panose="02020603050405020304" pitchFamily="18" charset="0"/>
              </a:rPr>
              <a:t>把握文本内容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大鹏飞往南冥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需要什么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野马、尘埃在空中浮游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依靠什么</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大鹏飞往南冥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需要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海运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。野马、尘埃在空中浮游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凭借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以息相吹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作者写鲲鹏、蜩、学鸠和尘埃等事物的目的是什么</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阐明世间万物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大至鹏鸟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小至尘埃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它们的活动都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有所待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都是不自由的。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根据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之辩的观点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第</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段中文字涉及的事物哪些是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哪些是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大</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从时间上说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朝菌、蟪蛄是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冥灵、大椿是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。与众人比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彭祖是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但他与冥灵、大椿比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。鲲鹏是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蜩、学鸠、斥安鸟等见识浅陋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只能算是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8" name="矩形 7"/>
          <p:cNvSpPr/>
          <p:nvPr/>
        </p:nvSpPr>
        <p:spPr>
          <a:xfrm>
            <a:off x="395536" y="2276872"/>
            <a:ext cx="8575168" cy="79208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79512" y="3481060"/>
            <a:ext cx="8575168" cy="79208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101288" y="5085183"/>
            <a:ext cx="8575168" cy="125624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689121501"/>
      </p:ext>
    </p:extLst>
  </p:cSld>
  <p:clrMapOvr>
    <a:masterClrMapping/>
  </p:clrMapOvr>
  <mc:AlternateContent xmlns:mc="http://schemas.openxmlformats.org/markup-compatibility/2006" xmlns:p14="http://schemas.microsoft.com/office/powerpoint/2010/main">
    <mc:Choice Requires="p14">
      <p:transition spd="slow" p14:dur="2000">
        <p:pull dir="d"/>
      </p:transition>
    </mc:Choice>
    <mc:Fallback xmlns="">
      <p:transition spd="slow">
        <p:pull dir="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9"/>
                                        </p:tgtEl>
                                      </p:cBhvr>
                                    </p:animEffect>
                                    <p:set>
                                      <p:cBhvr>
                                        <p:cTn id="12" dur="1" fill="hold">
                                          <p:stCondLst>
                                            <p:cond delay="499"/>
                                          </p:stCondLst>
                                        </p:cTn>
                                        <p:tgtEl>
                                          <p:spTgt spid="9"/>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10"/>
                                        </p:tgtEl>
                                      </p:cBhvr>
                                    </p:animEffect>
                                    <p:set>
                                      <p:cBhvr>
                                        <p:cTn id="17" dur="1" fill="hold">
                                          <p:stCondLst>
                                            <p:cond delay="499"/>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问题导思</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25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文脉图解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5" action="ppaction://hlinksldjump"/>
          </p:cNvPr>
          <p:cNvSpPr/>
          <p:nvPr/>
        </p:nvSpPr>
        <p:spPr>
          <a:xfrm>
            <a:off x="3120672"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文白对译</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5" name="矩形 4"/>
          <p:cNvSpPr>
            <a:spLocks noChangeAspect="1"/>
          </p:cNvSpPr>
          <p:nvPr/>
        </p:nvSpPr>
        <p:spPr>
          <a:xfrm>
            <a:off x="508000" y="1911735"/>
            <a:ext cx="8128000" cy="328852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宋荣子为什么笑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知效一官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行比一乡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德合一君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而征一国者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庄子对宋荣子的态度是怎样的</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因为宋荣子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举世誉之而不加劝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举世非之而不加沮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定乎内外之分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辩乎荣辱之境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而那些人都达不到这种境界。庄子认为宋荣子只是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斯已矣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犹有未树也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5</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庄子所说的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逍遥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是什么</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乘天地之正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而御六气之辩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以游无穷者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绝对的精神自由。</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7" name="矩形 6"/>
          <p:cNvSpPr/>
          <p:nvPr/>
        </p:nvSpPr>
        <p:spPr>
          <a:xfrm>
            <a:off x="284416" y="2758894"/>
            <a:ext cx="8575168" cy="122413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317312" y="4391582"/>
            <a:ext cx="8575168" cy="80868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302594063"/>
      </p:ext>
    </p:extLst>
  </p:cSld>
  <p:clrMapOvr>
    <a:masterClrMapping/>
  </p:clrMapOvr>
  <mc:AlternateContent xmlns:mc="http://schemas.openxmlformats.org/markup-compatibility/2006" xmlns:p14="http://schemas.microsoft.com/office/powerpoint/2010/main">
    <mc:Choice Requires="p14">
      <p:transition spd="slow" p14:dur="2000">
        <p:split/>
      </p:transition>
    </mc:Choice>
    <mc:Fallback xmlns="">
      <p:transition spd="slow">
        <p:spli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extLst>
              <p:ext uri="{D42A27DB-BD31-4B8C-83A1-F6EECF244321}">
                <p14:modId xmlns:p14="http://schemas.microsoft.com/office/powerpoint/2010/main" val="785373214"/>
              </p:ext>
            </p:extLst>
          </p:nvPr>
        </p:nvGraphicFramePr>
        <p:xfrm>
          <a:off x="508000" y="1724538"/>
          <a:ext cx="8128000" cy="4152734"/>
        </p:xfrm>
        <a:graphic>
          <a:graphicData uri="http://schemas.openxmlformats.org/presentationml/2006/ole">
            <mc:AlternateContent xmlns:mc="http://schemas.openxmlformats.org/markup-compatibility/2006">
              <mc:Choice xmlns:v="urn:schemas-microsoft-com:vml" Requires="v">
                <p:oleObj spid="_x0000_s1090" name="文档" r:id="rId4" imgW="3998962" imgH="2043648" progId="Word.Document.12">
                  <p:embed/>
                </p:oleObj>
              </mc:Choice>
              <mc:Fallback>
                <p:oleObj name="文档" r:id="rId4" imgW="3998962" imgH="2043648" progId="Word.Document.12">
                  <p:embed/>
                  <p:pic>
                    <p:nvPicPr>
                      <p:cNvPr id="0" name=""/>
                      <p:cNvPicPr/>
                      <p:nvPr/>
                    </p:nvPicPr>
                    <p:blipFill>
                      <a:blip r:embed="rId5"/>
                      <a:stretch>
                        <a:fillRect/>
                      </a:stretch>
                    </p:blipFill>
                    <p:spPr>
                      <a:xfrm>
                        <a:off x="508000" y="1724538"/>
                        <a:ext cx="8128000" cy="4152734"/>
                      </a:xfrm>
                      <a:prstGeom prst="rect">
                        <a:avLst/>
                      </a:prstGeom>
                    </p:spPr>
                  </p:pic>
                </p:oleObj>
              </mc:Fallback>
            </mc:AlternateContent>
          </a:graphicData>
        </a:graphic>
      </p:graphicFrame>
    </p:spTree>
    <p:extLst>
      <p:ext uri="{BB962C8B-B14F-4D97-AF65-F5344CB8AC3E}">
        <p14:creationId xmlns:p14="http://schemas.microsoft.com/office/powerpoint/2010/main" val="3788969902"/>
      </p:ext>
    </p:extLst>
  </p:cSld>
  <p:clrMapOvr>
    <a:masterClrMapping/>
  </p:clrMapOvr>
  <mc:AlternateContent xmlns:mc="http://schemas.openxmlformats.org/markup-compatibility/2006" xmlns:p14="http://schemas.microsoft.com/office/powerpoint/2010/main">
    <mc:Choice Requires="p14">
      <p:transition spd="slow" p14:dur="1600">
        <p:cover dir="rd"/>
      </p:transition>
    </mc:Choice>
    <mc:Fallback xmlns="">
      <p:transition spd="slow">
        <p:cover dir="rd"/>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3" action="ppaction://hlinksldjump"/>
          </p:cNvPr>
          <p:cNvSpPr/>
          <p:nvPr/>
        </p:nvSpPr>
        <p:spPr>
          <a:xfrm>
            <a:off x="467544"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问题导思</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4"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5" action="ppaction://hlinksldjump"/>
          </p:cNvPr>
          <p:cNvSpPr/>
          <p:nvPr/>
        </p:nvSpPr>
        <p:spPr>
          <a:xfrm>
            <a:off x="225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文脉图解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6" action="ppaction://hlinksldjump"/>
          </p:cNvPr>
          <p:cNvSpPr/>
          <p:nvPr/>
        </p:nvSpPr>
        <p:spPr>
          <a:xfrm>
            <a:off x="3120672"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文白对译</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5" name="矩形 4"/>
          <p:cNvSpPr>
            <a:spLocks noChangeAspect="1"/>
          </p:cNvSpPr>
          <p:nvPr/>
        </p:nvSpPr>
        <p:spPr>
          <a:xfrm>
            <a:off x="508000" y="1379725"/>
            <a:ext cx="8128000" cy="1257204"/>
          </a:xfrm>
          <a:prstGeom prst="rect">
            <a:avLst/>
          </a:prstGeom>
        </p:spPr>
        <p:txBody>
          <a:bodyPr>
            <a:spAutoFit/>
          </a:bodyPr>
          <a:lstStyle/>
          <a:p>
            <a:pPr indent="306070">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【目标二】</a:t>
            </a:r>
            <a:r>
              <a:rPr lang="zh-CN" altLang="zh-CN" sz="2200" b="1" dirty="0">
                <a:solidFill>
                  <a:srgbClr val="000000"/>
                </a:solidFill>
                <a:latin typeface="NEU-BZ-S92"/>
                <a:ea typeface="Times New Roman" panose="02020603050405020304" pitchFamily="18" charset="0"/>
                <a:cs typeface="Times New Roman" panose="02020603050405020304" pitchFamily="18" charset="0"/>
              </a:rPr>
              <a:t> </a:t>
            </a:r>
            <a:r>
              <a:rPr lang="zh-CN" altLang="zh-CN" sz="2200" b="1" dirty="0">
                <a:solidFill>
                  <a:srgbClr val="000000"/>
                </a:solidFill>
                <a:latin typeface="Times New Roman" panose="02020603050405020304" pitchFamily="18" charset="0"/>
                <a:cs typeface="Times New Roman" panose="02020603050405020304" pitchFamily="18" charset="0"/>
              </a:rPr>
              <a:t>学习文章手法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文章为了阐明万事万物都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有所待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的观点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采用了寓言说理的方法。请根据提示补全寓意。</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6" name="对象 5"/>
          <p:cNvGraphicFramePr>
            <a:graphicFrameLocks noChangeAspect="1"/>
          </p:cNvGraphicFramePr>
          <p:nvPr>
            <p:extLst>
              <p:ext uri="{D42A27DB-BD31-4B8C-83A1-F6EECF244321}">
                <p14:modId xmlns:p14="http://schemas.microsoft.com/office/powerpoint/2010/main" val="3004423785"/>
              </p:ext>
            </p:extLst>
          </p:nvPr>
        </p:nvGraphicFramePr>
        <p:xfrm>
          <a:off x="508000" y="2669607"/>
          <a:ext cx="8128000" cy="3246622"/>
        </p:xfrm>
        <a:graphic>
          <a:graphicData uri="http://schemas.openxmlformats.org/presentationml/2006/ole">
            <mc:AlternateContent xmlns:mc="http://schemas.openxmlformats.org/markup-compatibility/2006">
              <mc:Choice xmlns:v="urn:schemas-microsoft-com:vml" Requires="v">
                <p:oleObj spid="_x0000_s69636" name="文档" r:id="rId8" imgW="3946425" imgH="1576024" progId="Word.Document.12">
                  <p:embed/>
                </p:oleObj>
              </mc:Choice>
              <mc:Fallback>
                <p:oleObj name="文档" r:id="rId8" imgW="3946425" imgH="1576024" progId="Word.Document.12">
                  <p:embed/>
                  <p:pic>
                    <p:nvPicPr>
                      <p:cNvPr id="0" name=""/>
                      <p:cNvPicPr/>
                      <p:nvPr/>
                    </p:nvPicPr>
                    <p:blipFill>
                      <a:blip r:embed="rId9"/>
                      <a:stretch>
                        <a:fillRect/>
                      </a:stretch>
                    </p:blipFill>
                    <p:spPr>
                      <a:xfrm>
                        <a:off x="508000" y="2669607"/>
                        <a:ext cx="8128000" cy="3246622"/>
                      </a:xfrm>
                      <a:prstGeom prst="rect">
                        <a:avLst/>
                      </a:prstGeom>
                    </p:spPr>
                  </p:pic>
                </p:oleObj>
              </mc:Fallback>
            </mc:AlternateContent>
          </a:graphicData>
        </a:graphic>
      </p:graphicFrame>
      <p:sp>
        <p:nvSpPr>
          <p:cNvPr id="10" name="矩形 9"/>
          <p:cNvSpPr>
            <a:spLocks noChangeAspect="1"/>
          </p:cNvSpPr>
          <p:nvPr/>
        </p:nvSpPr>
        <p:spPr>
          <a:xfrm>
            <a:off x="508000" y="5497338"/>
            <a:ext cx="8128000" cy="85093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要靠生物的气息相吹</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路程越远所带越多</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因为水浅舟大</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1" name="矩形 10"/>
          <p:cNvSpPr/>
          <p:nvPr/>
        </p:nvSpPr>
        <p:spPr>
          <a:xfrm>
            <a:off x="284416" y="5500559"/>
            <a:ext cx="8575168" cy="84771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707530534"/>
      </p:ext>
    </p:extLst>
  </p:cSld>
  <p:clrMapOvr>
    <a:masterClrMapping/>
  </p:clrMapOvr>
  <mc:AlternateContent xmlns:mc="http://schemas.openxmlformats.org/markup-compatibility/2006" xmlns:p14="http://schemas.microsoft.com/office/powerpoint/2010/main">
    <mc:Choice Requires="p14">
      <p:transition spd="slow" p14:dur="2000">
        <p:pull dir="ru"/>
      </p:transition>
    </mc:Choice>
    <mc:Fallback xmlns="">
      <p:transition spd="slow">
        <p:pull dir="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11"/>
                                        </p:tgtEl>
                                      </p:cBhvr>
                                    </p:animEffect>
                                    <p:set>
                                      <p:cBhvr>
                                        <p:cTn id="7" dur="1" fill="hold">
                                          <p:stCondLst>
                                            <p:cond delay="499"/>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问题导思</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25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文脉图解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5" action="ppaction://hlinksldjump"/>
          </p:cNvPr>
          <p:cNvSpPr/>
          <p:nvPr/>
        </p:nvSpPr>
        <p:spPr>
          <a:xfrm>
            <a:off x="3120672"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文白对译</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5" name="矩形 4"/>
          <p:cNvSpPr>
            <a:spLocks noChangeAspect="1"/>
          </p:cNvSpPr>
          <p:nvPr/>
        </p:nvSpPr>
        <p:spPr>
          <a:xfrm>
            <a:off x="508000" y="2513599"/>
            <a:ext cx="8128000" cy="2084801"/>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鲲鹏受到蜩、学鸠和斥安鸟的嘲笑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那么蜩、学鸠、斥安鸟和鲲鹏相比有什么异同</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不同之处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境界有大小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小大之辩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。蜩、学鸠、斥安鸟小境界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鲲鹏大境界。相同之处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蜩、学鸠、斥安鸟与鲲鹏都有所凭借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有所待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并不是真正的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逍遥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7" name="矩形 6"/>
          <p:cNvSpPr/>
          <p:nvPr/>
        </p:nvSpPr>
        <p:spPr>
          <a:xfrm>
            <a:off x="284416" y="3356992"/>
            <a:ext cx="8575168" cy="12414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51264628"/>
      </p:ext>
    </p:extLst>
  </p:cSld>
  <p:clrMapOvr>
    <a:masterClrMapping/>
  </p:clrMapOvr>
  <mc:AlternateContent xmlns:mc="http://schemas.openxmlformats.org/markup-compatibility/2006" xmlns:p14="http://schemas.microsoft.com/office/powerpoint/2010/main">
    <mc:Choice Requires="p14">
      <p:transition spd="slow" p14:dur="2000">
        <p:strips/>
      </p:transition>
    </mc:Choice>
    <mc:Fallback xmlns="">
      <p:transition spd="slow">
        <p:strip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3" action="ppaction://hlinksldjump"/>
          </p:cNvPr>
          <p:cNvSpPr/>
          <p:nvPr/>
        </p:nvSpPr>
        <p:spPr>
          <a:xfrm>
            <a:off x="467544"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问题导思</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4"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5" action="ppaction://hlinksldjump"/>
          </p:cNvPr>
          <p:cNvSpPr/>
          <p:nvPr/>
        </p:nvSpPr>
        <p:spPr>
          <a:xfrm>
            <a:off x="225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文脉图解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6" action="ppaction://hlinksldjump"/>
          </p:cNvPr>
          <p:cNvSpPr/>
          <p:nvPr/>
        </p:nvSpPr>
        <p:spPr>
          <a:xfrm>
            <a:off x="3120672"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文白对译</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p:cNvSpPr>
            <a:spLocks noChangeAspect="1"/>
          </p:cNvSpPr>
          <p:nvPr/>
        </p:nvSpPr>
        <p:spPr>
          <a:xfrm>
            <a:off x="508000" y="1484784"/>
            <a:ext cx="8128000" cy="866006"/>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课文的最后一段写了哪几类人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作者对这几类人的态度是怎样的</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7" name="对象 6"/>
          <p:cNvGraphicFramePr>
            <a:graphicFrameLocks noChangeAspect="1"/>
          </p:cNvGraphicFramePr>
          <p:nvPr>
            <p:extLst>
              <p:ext uri="{D42A27DB-BD31-4B8C-83A1-F6EECF244321}">
                <p14:modId xmlns:p14="http://schemas.microsoft.com/office/powerpoint/2010/main" val="28002780"/>
              </p:ext>
            </p:extLst>
          </p:nvPr>
        </p:nvGraphicFramePr>
        <p:xfrm>
          <a:off x="508000" y="2352741"/>
          <a:ext cx="8128000" cy="3524531"/>
        </p:xfrm>
        <a:graphic>
          <a:graphicData uri="http://schemas.openxmlformats.org/presentationml/2006/ole">
            <mc:AlternateContent xmlns:mc="http://schemas.openxmlformats.org/markup-compatibility/2006">
              <mc:Choice xmlns:v="urn:schemas-microsoft-com:vml" Requires="v">
                <p:oleObj spid="_x0000_s70660" name="文档" r:id="rId8" imgW="3946425" imgH="1711020" progId="Word.Document.12">
                  <p:embed/>
                </p:oleObj>
              </mc:Choice>
              <mc:Fallback>
                <p:oleObj name="文档" r:id="rId8" imgW="3946425" imgH="1711020" progId="Word.Document.12">
                  <p:embed/>
                  <p:pic>
                    <p:nvPicPr>
                      <p:cNvPr id="0" name=""/>
                      <p:cNvPicPr/>
                      <p:nvPr/>
                    </p:nvPicPr>
                    <p:blipFill>
                      <a:blip r:embed="rId9"/>
                      <a:stretch>
                        <a:fillRect/>
                      </a:stretch>
                    </p:blipFill>
                    <p:spPr>
                      <a:xfrm>
                        <a:off x="508000" y="2352741"/>
                        <a:ext cx="8128000" cy="3524531"/>
                      </a:xfrm>
                      <a:prstGeom prst="rect">
                        <a:avLst/>
                      </a:prstGeom>
                    </p:spPr>
                  </p:pic>
                </p:oleObj>
              </mc:Fallback>
            </mc:AlternateContent>
          </a:graphicData>
        </a:graphic>
      </p:graphicFrame>
      <p:sp>
        <p:nvSpPr>
          <p:cNvPr id="8" name="矩形 7"/>
          <p:cNvSpPr>
            <a:spLocks noChangeAspect="1"/>
          </p:cNvSpPr>
          <p:nvPr/>
        </p:nvSpPr>
        <p:spPr>
          <a:xfrm>
            <a:off x="508000" y="5443314"/>
            <a:ext cx="8128000" cy="86600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宋荣子、列子</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顺应万物的本性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物我一体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无所待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逍遥</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0" name="矩形 9"/>
          <p:cNvSpPr/>
          <p:nvPr/>
        </p:nvSpPr>
        <p:spPr>
          <a:xfrm>
            <a:off x="284416" y="5450490"/>
            <a:ext cx="8575168" cy="85882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34277168"/>
      </p:ext>
    </p:extLst>
  </p:cSld>
  <p:clrMapOvr>
    <a:masterClrMapping/>
  </p:clrMapOvr>
  <mc:AlternateContent xmlns:mc="http://schemas.openxmlformats.org/markup-compatibility/2006" xmlns:p14="http://schemas.microsoft.com/office/powerpoint/2010/main">
    <mc:Choice Requires="p14">
      <p:transition spd="slow" p14:dur="2000">
        <p:dissolve/>
      </p:transition>
    </mc:Choice>
    <mc:Fallback xmlns="">
      <p:transition spd="slow">
        <p:dissolv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10"/>
                                        </p:tgtEl>
                                      </p:cBhvr>
                                    </p:animEffect>
                                    <p:set>
                                      <p:cBhvr>
                                        <p:cTn id="7" dur="1" fill="hold">
                                          <p:stCondLst>
                                            <p:cond delay="499"/>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3"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问题导思</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1380676"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多维探究</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5" action="ppaction://hlinksldjump"/>
          </p:cNvPr>
          <p:cNvSpPr/>
          <p:nvPr/>
        </p:nvSpPr>
        <p:spPr>
          <a:xfrm>
            <a:off x="225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文脉图解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6" action="ppaction://hlinksldjump"/>
          </p:cNvPr>
          <p:cNvSpPr/>
          <p:nvPr/>
        </p:nvSpPr>
        <p:spPr>
          <a:xfrm>
            <a:off x="3120672"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文白对译</a:t>
            </a:r>
            <a:endParaRPr lang="zh-CN" altLang="en-US" sz="1200" dirty="0">
              <a:solidFill>
                <a:srgbClr val="333333"/>
              </a:solidFill>
              <a:latin typeface="微软雅黑" panose="020B0503020204020204" pitchFamily="34" charset="-122"/>
              <a:ea typeface="微软雅黑" panose="020B0503020204020204" pitchFamily="34" charset="-122"/>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1199355781"/>
              </p:ext>
            </p:extLst>
          </p:nvPr>
        </p:nvGraphicFramePr>
        <p:xfrm>
          <a:off x="508000" y="3136882"/>
          <a:ext cx="8128000" cy="3532478"/>
        </p:xfrm>
        <a:graphic>
          <a:graphicData uri="http://schemas.openxmlformats.org/presentationml/2006/ole">
            <mc:AlternateContent xmlns:mc="http://schemas.openxmlformats.org/markup-compatibility/2006">
              <mc:Choice xmlns:v="urn:schemas-microsoft-com:vml" Requires="v">
                <p:oleObj spid="_x0000_s71684" name="文档" r:id="rId8" imgW="3908281" imgH="1698420" progId="Word.Document.12">
                  <p:embed/>
                </p:oleObj>
              </mc:Choice>
              <mc:Fallback>
                <p:oleObj name="文档" r:id="rId8" imgW="3908281" imgH="1698420" progId="Word.Document.12">
                  <p:embed/>
                  <p:pic>
                    <p:nvPicPr>
                      <p:cNvPr id="0" name=""/>
                      <p:cNvPicPr/>
                      <p:nvPr/>
                    </p:nvPicPr>
                    <p:blipFill>
                      <a:blip r:embed="rId9"/>
                      <a:stretch>
                        <a:fillRect/>
                      </a:stretch>
                    </p:blipFill>
                    <p:spPr>
                      <a:xfrm>
                        <a:off x="508000" y="3136882"/>
                        <a:ext cx="8128000" cy="3532478"/>
                      </a:xfrm>
                      <a:prstGeom prst="rect">
                        <a:avLst/>
                      </a:prstGeom>
                    </p:spPr>
                  </p:pic>
                </p:oleObj>
              </mc:Fallback>
            </mc:AlternateContent>
          </a:graphicData>
        </a:graphic>
      </p:graphicFrame>
      <p:sp>
        <p:nvSpPr>
          <p:cNvPr id="3" name="矩形 2"/>
          <p:cNvSpPr>
            <a:spLocks noChangeAspect="1"/>
          </p:cNvSpPr>
          <p:nvPr/>
        </p:nvSpPr>
        <p:spPr>
          <a:xfrm>
            <a:off x="508000" y="1484784"/>
            <a:ext cx="8128000" cy="1678536"/>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庄子在《逍遥游》中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把理想的人生境界概括为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无己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无功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无名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无己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无功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无名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的含义各是什么</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可根据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逍遥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的本义理解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物我两忘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绝对的自由。</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9" name="矩形 8"/>
          <p:cNvSpPr/>
          <p:nvPr/>
        </p:nvSpPr>
        <p:spPr>
          <a:xfrm>
            <a:off x="251520" y="2348880"/>
            <a:ext cx="8575168" cy="36004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84416" y="2779220"/>
            <a:ext cx="8575168" cy="36021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246659966"/>
      </p:ext>
    </p:extLst>
  </p:cSld>
  <p:clrMapOvr>
    <a:masterClrMapping/>
  </p:clrMapOvr>
  <mc:AlternateContent xmlns:mc="http://schemas.openxmlformats.org/markup-compatibility/2006" xmlns:p14="http://schemas.microsoft.com/office/powerpoint/2010/main">
    <mc:Choice Requires="p14">
      <p:transition spd="slow" p14:dur="1600">
        <p:strips dir="rd"/>
      </p:transition>
    </mc:Choice>
    <mc:Fallback xmlns="">
      <p:transition spd="slow">
        <p:strips dir="r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9"/>
                                        </p:tgtEl>
                                      </p:cBhvr>
                                    </p:animEffect>
                                    <p:set>
                                      <p:cBhvr>
                                        <p:cTn id="7" dur="1" fill="hold">
                                          <p:stCondLst>
                                            <p:cond delay="499"/>
                                          </p:stCondLst>
                                        </p:cTn>
                                        <p:tgtEl>
                                          <p:spTgt spid="9"/>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10"/>
                                        </p:tgtEl>
                                      </p:cBhvr>
                                    </p:animEffect>
                                    <p:set>
                                      <p:cBhvr>
                                        <p:cTn id="12" dur="1" fill="hold">
                                          <p:stCondLst>
                                            <p:cond delay="499"/>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问题导思</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380676"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多维探究</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4" action="ppaction://hlinksldjump"/>
          </p:cNvPr>
          <p:cNvSpPr/>
          <p:nvPr/>
        </p:nvSpPr>
        <p:spPr>
          <a:xfrm>
            <a:off x="225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文脉图解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3120672"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文白对译</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334438"/>
            <a:ext cx="8128000" cy="533492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在现实生活中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你相信真有庄子描绘的那种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绝对自由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生活吗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谈谈你的理解。</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要结合庄子生活的时代和庄子的思想理解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绝对的自由是不存在的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对绝对自由的追求却可以让人的灵魂更高洁。</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庄子的这种思想是因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心为形役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而产生的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是对超现实的精神上的绝对自由的追求。庄子对人的精神的肯定是正确的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但想借精神上的绝对自由来逃避现实则是唯心的。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现实生活中这种自我超脱的绝对自由是不存在的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只能是一种主观幻想。我们应该抛弃绝对逍遥的想法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勇敢面对生活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接受挑战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创造未来。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绝对的自由是不存在的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任何事物都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有所待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可以是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依靠、依赖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也可以理解为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等待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我们也要等待着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六月旋风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的到来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把握机遇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扶摇直上。</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9" name="矩形 8"/>
          <p:cNvSpPr/>
          <p:nvPr/>
        </p:nvSpPr>
        <p:spPr>
          <a:xfrm>
            <a:off x="284416" y="2182830"/>
            <a:ext cx="8575168" cy="79208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84416" y="3007162"/>
            <a:ext cx="8248024" cy="351818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998487389"/>
      </p:ext>
    </p:extLst>
  </p:cSld>
  <p:clrMapOvr>
    <a:masterClrMapping/>
  </p:clrMapOvr>
  <mc:AlternateContent xmlns:mc="http://schemas.openxmlformats.org/markup-compatibility/2006" xmlns:p14="http://schemas.microsoft.com/office/powerpoint/2010/main">
    <mc:Choice Requires="p14">
      <p:transition spd="slow" p14:dur="1600">
        <p:strips dir="rd"/>
      </p:transition>
    </mc:Choice>
    <mc:Fallback xmlns="">
      <p:transition spd="slow">
        <p:strips dir="r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9"/>
                                        </p:tgtEl>
                                      </p:cBhvr>
                                    </p:animEffect>
                                    <p:set>
                                      <p:cBhvr>
                                        <p:cTn id="7" dur="1" fill="hold">
                                          <p:stCondLst>
                                            <p:cond delay="499"/>
                                          </p:stCondLst>
                                        </p:cTn>
                                        <p:tgtEl>
                                          <p:spTgt spid="9"/>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10"/>
                                        </p:tgtEl>
                                      </p:cBhvr>
                                    </p:animEffect>
                                    <p:set>
                                      <p:cBhvr>
                                        <p:cTn id="12" dur="1" fill="hold">
                                          <p:stCondLst>
                                            <p:cond delay="499"/>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3"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问题导思</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7" name="矩形 6">
            <a:hlinkClick r:id="rId5" action="ppaction://hlinksldjump"/>
          </p:cNvPr>
          <p:cNvSpPr/>
          <p:nvPr/>
        </p:nvSpPr>
        <p:spPr>
          <a:xfrm>
            <a:off x="2250674"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文脉图解</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9" name="矩形 8">
            <a:hlinkClick r:id="rId6" action="ppaction://hlinksldjump"/>
          </p:cNvPr>
          <p:cNvSpPr/>
          <p:nvPr/>
        </p:nvSpPr>
        <p:spPr>
          <a:xfrm>
            <a:off x="3120672"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文白对译</a:t>
            </a:r>
            <a:endParaRPr lang="zh-CN" altLang="en-US" sz="1200" dirty="0">
              <a:solidFill>
                <a:srgbClr val="333333"/>
              </a:solidFill>
              <a:latin typeface="微软雅黑" panose="020B0503020204020204" pitchFamily="34" charset="-122"/>
              <a:ea typeface="微软雅黑" panose="020B0503020204020204" pitchFamily="34" charset="-122"/>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1075396317"/>
              </p:ext>
            </p:extLst>
          </p:nvPr>
        </p:nvGraphicFramePr>
        <p:xfrm>
          <a:off x="508000" y="1556792"/>
          <a:ext cx="8128000" cy="4516305"/>
        </p:xfrm>
        <a:graphic>
          <a:graphicData uri="http://schemas.openxmlformats.org/presentationml/2006/ole">
            <mc:AlternateContent xmlns:mc="http://schemas.openxmlformats.org/markup-compatibility/2006">
              <mc:Choice xmlns:v="urn:schemas-microsoft-com:vml" Requires="v">
                <p:oleObj spid="_x0000_s72708" name="文档" r:id="rId8" imgW="3837032" imgH="2131485" progId="Word.Document.12">
                  <p:embed/>
                </p:oleObj>
              </mc:Choice>
              <mc:Fallback>
                <p:oleObj name="文档" r:id="rId8" imgW="3837032" imgH="2131485" progId="Word.Document.12">
                  <p:embed/>
                  <p:pic>
                    <p:nvPicPr>
                      <p:cNvPr id="0" name=""/>
                      <p:cNvPicPr/>
                      <p:nvPr/>
                    </p:nvPicPr>
                    <p:blipFill>
                      <a:blip r:embed="rId9"/>
                      <a:stretch>
                        <a:fillRect/>
                      </a:stretch>
                    </p:blipFill>
                    <p:spPr>
                      <a:xfrm>
                        <a:off x="508000" y="1556792"/>
                        <a:ext cx="8128000" cy="4516305"/>
                      </a:xfrm>
                      <a:prstGeom prst="rect">
                        <a:avLst/>
                      </a:prstGeom>
                    </p:spPr>
                  </p:pic>
                </p:oleObj>
              </mc:Fallback>
            </mc:AlternateContent>
          </a:graphicData>
        </a:graphic>
      </p:graphicFrame>
    </p:spTree>
    <p:extLst>
      <p:ext uri="{BB962C8B-B14F-4D97-AF65-F5344CB8AC3E}">
        <p14:creationId xmlns:p14="http://schemas.microsoft.com/office/powerpoint/2010/main" val="4076317821"/>
      </p:ext>
    </p:extLst>
  </p:cSld>
  <p:clrMapOvr>
    <a:masterClrMapping/>
  </p:clrMapOvr>
  <mc:AlternateContent xmlns:mc="http://schemas.openxmlformats.org/markup-compatibility/2006" xmlns:p14="http://schemas.microsoft.com/office/powerpoint/2010/main">
    <mc:Choice Requires="p14">
      <p:transition spd="slow" p14:dur="1300">
        <p:split dir="in"/>
      </p:transition>
    </mc:Choice>
    <mc:Fallback xmlns="">
      <p:transition spd="slow">
        <p:split dir="in"/>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3"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问题导思</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5" action="ppaction://hlinksldjump"/>
          </p:cNvPr>
          <p:cNvSpPr/>
          <p:nvPr/>
        </p:nvSpPr>
        <p:spPr>
          <a:xfrm>
            <a:off x="225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文脉图解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6" action="ppaction://hlinksldjump"/>
          </p:cNvPr>
          <p:cNvSpPr/>
          <p:nvPr/>
        </p:nvSpPr>
        <p:spPr>
          <a:xfrm>
            <a:off x="3120672"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文白对译</a:t>
            </a:r>
          </a:p>
        </p:txBody>
      </p:sp>
      <p:graphicFrame>
        <p:nvGraphicFramePr>
          <p:cNvPr id="7" name="对象 6"/>
          <p:cNvGraphicFramePr>
            <a:graphicFrameLocks noChangeAspect="1"/>
          </p:cNvGraphicFramePr>
          <p:nvPr>
            <p:extLst>
              <p:ext uri="{D42A27DB-BD31-4B8C-83A1-F6EECF244321}">
                <p14:modId xmlns:p14="http://schemas.microsoft.com/office/powerpoint/2010/main" val="1332978066"/>
              </p:ext>
            </p:extLst>
          </p:nvPr>
        </p:nvGraphicFramePr>
        <p:xfrm>
          <a:off x="508000" y="1412776"/>
          <a:ext cx="8128000" cy="4842500"/>
        </p:xfrm>
        <a:graphic>
          <a:graphicData uri="http://schemas.openxmlformats.org/presentationml/2006/ole">
            <mc:AlternateContent xmlns:mc="http://schemas.openxmlformats.org/markup-compatibility/2006">
              <mc:Choice xmlns:v="urn:schemas-microsoft-com:vml" Requires="v">
                <p:oleObj spid="_x0000_s40970" name="文档" r:id="rId8" imgW="3837032" imgH="2286639" progId="Word.Document.12">
                  <p:embed/>
                </p:oleObj>
              </mc:Choice>
              <mc:Fallback>
                <p:oleObj name="文档" r:id="rId8" imgW="3837032" imgH="2286639" progId="Word.Document.12">
                  <p:embed/>
                  <p:pic>
                    <p:nvPicPr>
                      <p:cNvPr id="0" name=""/>
                      <p:cNvPicPr/>
                      <p:nvPr/>
                    </p:nvPicPr>
                    <p:blipFill>
                      <a:blip r:embed="rId9"/>
                      <a:stretch>
                        <a:fillRect/>
                      </a:stretch>
                    </p:blipFill>
                    <p:spPr>
                      <a:xfrm>
                        <a:off x="508000" y="1412776"/>
                        <a:ext cx="8128000" cy="4842500"/>
                      </a:xfrm>
                      <a:prstGeom prst="rect">
                        <a:avLst/>
                      </a:prstGeom>
                    </p:spPr>
                  </p:pic>
                </p:oleObj>
              </mc:Fallback>
            </mc:AlternateContent>
          </a:graphicData>
        </a:graphic>
      </p:graphicFrame>
    </p:spTree>
    <p:extLst>
      <p:ext uri="{BB962C8B-B14F-4D97-AF65-F5344CB8AC3E}">
        <p14:creationId xmlns:p14="http://schemas.microsoft.com/office/powerpoint/2010/main" val="4242744360"/>
      </p:ext>
    </p:extLst>
  </p:cSld>
  <p:clrMapOvr>
    <a:masterClrMapping/>
  </p:clrMapOvr>
  <mc:AlternateContent xmlns:mc="http://schemas.openxmlformats.org/markup-compatibility/2006" xmlns:p14="http://schemas.microsoft.com/office/powerpoint/2010/main">
    <mc:Choice Requires="p14">
      <p:transition spd="slow" p14:dur="1300">
        <p:dissolve/>
      </p:transition>
    </mc:Choice>
    <mc:Fallback xmlns="">
      <p:transition spd="slow">
        <p:dissolv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3"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问题导思</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5" action="ppaction://hlinksldjump"/>
          </p:cNvPr>
          <p:cNvSpPr/>
          <p:nvPr/>
        </p:nvSpPr>
        <p:spPr>
          <a:xfrm>
            <a:off x="225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文脉图解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6" action="ppaction://hlinksldjump"/>
          </p:cNvPr>
          <p:cNvSpPr/>
          <p:nvPr/>
        </p:nvSpPr>
        <p:spPr>
          <a:xfrm>
            <a:off x="3120672"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文白对译</a:t>
            </a:r>
          </a:p>
        </p:txBody>
      </p:sp>
      <p:graphicFrame>
        <p:nvGraphicFramePr>
          <p:cNvPr id="3" name="对象 2"/>
          <p:cNvGraphicFramePr>
            <a:graphicFrameLocks noChangeAspect="1"/>
          </p:cNvGraphicFramePr>
          <p:nvPr>
            <p:extLst>
              <p:ext uri="{D42A27DB-BD31-4B8C-83A1-F6EECF244321}">
                <p14:modId xmlns:p14="http://schemas.microsoft.com/office/powerpoint/2010/main" val="1839346555"/>
              </p:ext>
            </p:extLst>
          </p:nvPr>
        </p:nvGraphicFramePr>
        <p:xfrm>
          <a:off x="508000" y="2641894"/>
          <a:ext cx="8128000" cy="1828212"/>
        </p:xfrm>
        <a:graphic>
          <a:graphicData uri="http://schemas.openxmlformats.org/presentationml/2006/ole">
            <mc:AlternateContent xmlns:mc="http://schemas.openxmlformats.org/markup-compatibility/2006">
              <mc:Choice xmlns:v="urn:schemas-microsoft-com:vml" Requires="v">
                <p:oleObj spid="_x0000_s41994" name="文档" r:id="rId8" imgW="3846388" imgH="865409" progId="Word.Document.12">
                  <p:embed/>
                </p:oleObj>
              </mc:Choice>
              <mc:Fallback>
                <p:oleObj name="文档" r:id="rId8" imgW="3846388" imgH="865409" progId="Word.Document.12">
                  <p:embed/>
                  <p:pic>
                    <p:nvPicPr>
                      <p:cNvPr id="0" name=""/>
                      <p:cNvPicPr/>
                      <p:nvPr/>
                    </p:nvPicPr>
                    <p:blipFill>
                      <a:blip r:embed="rId9"/>
                      <a:stretch>
                        <a:fillRect/>
                      </a:stretch>
                    </p:blipFill>
                    <p:spPr>
                      <a:xfrm>
                        <a:off x="508000" y="2641894"/>
                        <a:ext cx="8128000" cy="1828212"/>
                      </a:xfrm>
                      <a:prstGeom prst="rect">
                        <a:avLst/>
                      </a:prstGeom>
                    </p:spPr>
                  </p:pic>
                </p:oleObj>
              </mc:Fallback>
            </mc:AlternateContent>
          </a:graphicData>
        </a:graphic>
      </p:graphicFrame>
    </p:spTree>
    <p:extLst>
      <p:ext uri="{BB962C8B-B14F-4D97-AF65-F5344CB8AC3E}">
        <p14:creationId xmlns:p14="http://schemas.microsoft.com/office/powerpoint/2010/main" val="1702081927"/>
      </p:ext>
    </p:extLst>
  </p:cSld>
  <p:clrMapOvr>
    <a:masterClrMapping/>
  </p:clrMapOvr>
  <mc:AlternateContent xmlns:mc="http://schemas.openxmlformats.org/markup-compatibility/2006" xmlns:p14="http://schemas.microsoft.com/office/powerpoint/2010/main">
    <mc:Choice Requires="p14">
      <p:transition spd="slow" p14:dur="1300">
        <p:split orient="vert" dir="in"/>
      </p:transition>
    </mc:Choice>
    <mc:Fallback xmlns="">
      <p:transition spd="slow">
        <p:split orient="vert" dir="in"/>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3"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问题导思</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5" action="ppaction://hlinksldjump"/>
          </p:cNvPr>
          <p:cNvSpPr/>
          <p:nvPr/>
        </p:nvSpPr>
        <p:spPr>
          <a:xfrm>
            <a:off x="225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文脉图解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6" action="ppaction://hlinksldjump"/>
          </p:cNvPr>
          <p:cNvSpPr/>
          <p:nvPr/>
        </p:nvSpPr>
        <p:spPr>
          <a:xfrm>
            <a:off x="3120672"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文白对译</a:t>
            </a:r>
          </a:p>
        </p:txBody>
      </p:sp>
      <p:graphicFrame>
        <p:nvGraphicFramePr>
          <p:cNvPr id="2" name="对象 1"/>
          <p:cNvGraphicFramePr>
            <a:graphicFrameLocks noChangeAspect="1"/>
          </p:cNvGraphicFramePr>
          <p:nvPr>
            <p:extLst>
              <p:ext uri="{D42A27DB-BD31-4B8C-83A1-F6EECF244321}">
                <p14:modId xmlns:p14="http://schemas.microsoft.com/office/powerpoint/2010/main" val="3521327180"/>
              </p:ext>
            </p:extLst>
          </p:nvPr>
        </p:nvGraphicFramePr>
        <p:xfrm>
          <a:off x="508000" y="1556792"/>
          <a:ext cx="8128000" cy="4522535"/>
        </p:xfrm>
        <a:graphic>
          <a:graphicData uri="http://schemas.openxmlformats.org/presentationml/2006/ole">
            <mc:AlternateContent xmlns:mc="http://schemas.openxmlformats.org/markup-compatibility/2006">
              <mc:Choice xmlns:v="urn:schemas-microsoft-com:vml" Requires="v">
                <p:oleObj spid="_x0000_s43018" name="文档" r:id="rId8" imgW="4108715" imgH="2286639" progId="Word.Document.12">
                  <p:embed/>
                </p:oleObj>
              </mc:Choice>
              <mc:Fallback>
                <p:oleObj name="文档" r:id="rId8" imgW="4108715" imgH="2286639" progId="Word.Document.12">
                  <p:embed/>
                  <p:pic>
                    <p:nvPicPr>
                      <p:cNvPr id="0" name=""/>
                      <p:cNvPicPr/>
                      <p:nvPr/>
                    </p:nvPicPr>
                    <p:blipFill>
                      <a:blip r:embed="rId9"/>
                      <a:stretch>
                        <a:fillRect/>
                      </a:stretch>
                    </p:blipFill>
                    <p:spPr>
                      <a:xfrm>
                        <a:off x="508000" y="1556792"/>
                        <a:ext cx="8128000" cy="4522535"/>
                      </a:xfrm>
                      <a:prstGeom prst="rect">
                        <a:avLst/>
                      </a:prstGeom>
                    </p:spPr>
                  </p:pic>
                </p:oleObj>
              </mc:Fallback>
            </mc:AlternateContent>
          </a:graphicData>
        </a:graphic>
      </p:graphicFrame>
    </p:spTree>
    <p:extLst>
      <p:ext uri="{BB962C8B-B14F-4D97-AF65-F5344CB8AC3E}">
        <p14:creationId xmlns:p14="http://schemas.microsoft.com/office/powerpoint/2010/main" val="1855296441"/>
      </p:ext>
    </p:extLst>
  </p:cSld>
  <p:clrMapOvr>
    <a:masterClrMapping/>
  </p:clrMapOvr>
  <mc:AlternateContent xmlns:mc="http://schemas.openxmlformats.org/markup-compatibility/2006" xmlns:p14="http://schemas.microsoft.com/office/powerpoint/2010/main">
    <mc:Choice Requires="p14">
      <p:transition spd="slow" p14:dur="1300">
        <p:strips dir="rd"/>
      </p:transition>
    </mc:Choice>
    <mc:Fallback xmlns="">
      <p:transition spd="slow">
        <p:strips dir="rd"/>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3"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问题导思</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5" action="ppaction://hlinksldjump"/>
          </p:cNvPr>
          <p:cNvSpPr/>
          <p:nvPr/>
        </p:nvSpPr>
        <p:spPr>
          <a:xfrm>
            <a:off x="225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文脉图解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6" action="ppaction://hlinksldjump"/>
          </p:cNvPr>
          <p:cNvSpPr/>
          <p:nvPr/>
        </p:nvSpPr>
        <p:spPr>
          <a:xfrm>
            <a:off x="3120672"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文白对译</a:t>
            </a:r>
          </a:p>
        </p:txBody>
      </p:sp>
      <p:graphicFrame>
        <p:nvGraphicFramePr>
          <p:cNvPr id="4" name="对象 3"/>
          <p:cNvGraphicFramePr>
            <a:graphicFrameLocks noChangeAspect="1"/>
          </p:cNvGraphicFramePr>
          <p:nvPr>
            <p:extLst>
              <p:ext uri="{D42A27DB-BD31-4B8C-83A1-F6EECF244321}">
                <p14:modId xmlns:p14="http://schemas.microsoft.com/office/powerpoint/2010/main" val="2830821379"/>
              </p:ext>
            </p:extLst>
          </p:nvPr>
        </p:nvGraphicFramePr>
        <p:xfrm>
          <a:off x="508000" y="1571070"/>
          <a:ext cx="8128000" cy="4738250"/>
        </p:xfrm>
        <a:graphic>
          <a:graphicData uri="http://schemas.openxmlformats.org/presentationml/2006/ole">
            <mc:AlternateContent xmlns:mc="http://schemas.openxmlformats.org/markup-compatibility/2006">
              <mc:Choice xmlns:v="urn:schemas-microsoft-com:vml" Requires="v">
                <p:oleObj spid="_x0000_s44042" name="文档" r:id="rId8" imgW="3837032" imgH="2237321" progId="Word.Document.12">
                  <p:embed/>
                </p:oleObj>
              </mc:Choice>
              <mc:Fallback>
                <p:oleObj name="文档" r:id="rId8" imgW="3837032" imgH="2237321" progId="Word.Document.12">
                  <p:embed/>
                  <p:pic>
                    <p:nvPicPr>
                      <p:cNvPr id="0" name=""/>
                      <p:cNvPicPr/>
                      <p:nvPr/>
                    </p:nvPicPr>
                    <p:blipFill>
                      <a:blip r:embed="rId9"/>
                      <a:stretch>
                        <a:fillRect/>
                      </a:stretch>
                    </p:blipFill>
                    <p:spPr>
                      <a:xfrm>
                        <a:off x="508000" y="1571070"/>
                        <a:ext cx="8128000" cy="4738250"/>
                      </a:xfrm>
                      <a:prstGeom prst="rect">
                        <a:avLst/>
                      </a:prstGeom>
                    </p:spPr>
                  </p:pic>
                </p:oleObj>
              </mc:Fallback>
            </mc:AlternateContent>
          </a:graphicData>
        </a:graphic>
      </p:graphicFrame>
    </p:spTree>
    <p:extLst>
      <p:ext uri="{BB962C8B-B14F-4D97-AF65-F5344CB8AC3E}">
        <p14:creationId xmlns:p14="http://schemas.microsoft.com/office/powerpoint/2010/main" val="936166732"/>
      </p:ext>
    </p:extLst>
  </p:cSld>
  <p:clrMapOvr>
    <a:masterClrMapping/>
  </p:clrMapOvr>
  <mc:AlternateContent xmlns:mc="http://schemas.openxmlformats.org/markup-compatibility/2006" xmlns:p14="http://schemas.microsoft.com/office/powerpoint/2010/main">
    <mc:Choice Requires="p14">
      <p:transition spd="slow" p14:dur="1300">
        <p:cover dir="r"/>
      </p:transition>
    </mc:Choice>
    <mc:Fallback xmlns="">
      <p:transition spd="slow">
        <p:cover dir="r"/>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76230" y="1009531"/>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背景助读</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 name="矩形 4">
            <a:hlinkClick r:id="rId3" action="ppaction://hlinksldjump"/>
          </p:cNvPr>
          <p:cNvSpPr/>
          <p:nvPr/>
        </p:nvSpPr>
        <p:spPr>
          <a:xfrm>
            <a:off x="1528927" y="100953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知识链接</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2581624" y="100953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基础梳理</a:t>
            </a:r>
            <a:endParaRPr lang="zh-CN" altLang="en-US" sz="1400" dirty="0">
              <a:solidFill>
                <a:srgbClr val="333333"/>
              </a:solidFill>
              <a:latin typeface="微软雅黑" panose="020B0503020204020204" pitchFamily="34" charset="-122"/>
              <a:ea typeface="微软雅黑" panose="020B0503020204020204" pitchFamily="34" charset="-122"/>
            </a:endParaRPr>
          </a:p>
        </p:txBody>
      </p:sp>
      <p:pic>
        <p:nvPicPr>
          <p:cNvPr id="8" name="N09.eps" descr="id:2147490163;FounderCES"/>
          <p:cNvPicPr/>
          <p:nvPr/>
        </p:nvPicPr>
        <p:blipFill>
          <a:blip r:embed="rId5"/>
          <a:stretch>
            <a:fillRect/>
          </a:stretch>
        </p:blipFill>
        <p:spPr>
          <a:xfrm>
            <a:off x="3203848" y="1340769"/>
            <a:ext cx="2016224" cy="1825276"/>
          </a:xfrm>
          <a:prstGeom prst="rect">
            <a:avLst/>
          </a:prstGeom>
        </p:spPr>
      </p:pic>
      <p:sp>
        <p:nvSpPr>
          <p:cNvPr id="3" name="矩形 2"/>
          <p:cNvSpPr>
            <a:spLocks noChangeAspect="1"/>
          </p:cNvSpPr>
          <p:nvPr/>
        </p:nvSpPr>
        <p:spPr>
          <a:xfrm>
            <a:off x="508000" y="3103514"/>
            <a:ext cx="8128000" cy="370986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庄子生活的年代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正是我国古代社会大变革、大动荡、大战乱的战国时期。其时周王朝名存实亡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各诸侯国之间的战争愈演愈烈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空前残酷。庄子对当时的社会现实及统治者深为不满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时时进行尖锐的批判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发出沉痛的抗议。对庄子而言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一方面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窃钩者诛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窃国者为诸侯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《胠箧》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的黑暗社会使他羞与为伍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但另一方面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王公大人不能器之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《史记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老子韩非列传》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的现实处境又使他无法一展抱负。他无力改变现实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又心有不甘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所以只好在幻想的天地里翱翔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在绝对自由的精神境界里寻求解脱。正是在这种情况下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他写出了苦闷心灵的追求之歌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《逍遥游》。</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602319192"/>
      </p:ext>
    </p:extLst>
  </p:cSld>
  <p:clrMapOvr>
    <a:masterClrMapping/>
  </p:clrMapOvr>
  <p:transition spd="slow">
    <p:cut thruBlk="1"/>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3"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问题导思</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5" action="ppaction://hlinksldjump"/>
          </p:cNvPr>
          <p:cNvSpPr/>
          <p:nvPr/>
        </p:nvSpPr>
        <p:spPr>
          <a:xfrm>
            <a:off x="225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文脉图解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6" action="ppaction://hlinksldjump"/>
          </p:cNvPr>
          <p:cNvSpPr/>
          <p:nvPr/>
        </p:nvSpPr>
        <p:spPr>
          <a:xfrm>
            <a:off x="3120672"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文白对译</a:t>
            </a:r>
          </a:p>
        </p:txBody>
      </p:sp>
      <p:graphicFrame>
        <p:nvGraphicFramePr>
          <p:cNvPr id="2" name="对象 1"/>
          <p:cNvGraphicFramePr>
            <a:graphicFrameLocks noChangeAspect="1"/>
          </p:cNvGraphicFramePr>
          <p:nvPr>
            <p:extLst>
              <p:ext uri="{D42A27DB-BD31-4B8C-83A1-F6EECF244321}">
                <p14:modId xmlns:p14="http://schemas.microsoft.com/office/powerpoint/2010/main" val="2325359728"/>
              </p:ext>
            </p:extLst>
          </p:nvPr>
        </p:nvGraphicFramePr>
        <p:xfrm>
          <a:off x="508000" y="1438788"/>
          <a:ext cx="8128000" cy="4726516"/>
        </p:xfrm>
        <a:graphic>
          <a:graphicData uri="http://schemas.openxmlformats.org/presentationml/2006/ole">
            <mc:AlternateContent xmlns:mc="http://schemas.openxmlformats.org/markup-compatibility/2006">
              <mc:Choice xmlns:v="urn:schemas-microsoft-com:vml" Requires="v">
                <p:oleObj spid="_x0000_s45066" name="文档" r:id="rId8" imgW="3846388" imgH="2237321" progId="Word.Document.12">
                  <p:embed/>
                </p:oleObj>
              </mc:Choice>
              <mc:Fallback>
                <p:oleObj name="文档" r:id="rId8" imgW="3846388" imgH="2237321" progId="Word.Document.12">
                  <p:embed/>
                  <p:pic>
                    <p:nvPicPr>
                      <p:cNvPr id="0" name=""/>
                      <p:cNvPicPr/>
                      <p:nvPr/>
                    </p:nvPicPr>
                    <p:blipFill>
                      <a:blip r:embed="rId9"/>
                      <a:stretch>
                        <a:fillRect/>
                      </a:stretch>
                    </p:blipFill>
                    <p:spPr>
                      <a:xfrm>
                        <a:off x="508000" y="1438788"/>
                        <a:ext cx="8128000" cy="4726516"/>
                      </a:xfrm>
                      <a:prstGeom prst="rect">
                        <a:avLst/>
                      </a:prstGeom>
                    </p:spPr>
                  </p:pic>
                </p:oleObj>
              </mc:Fallback>
            </mc:AlternateContent>
          </a:graphicData>
        </a:graphic>
      </p:graphicFrame>
    </p:spTree>
    <p:extLst>
      <p:ext uri="{BB962C8B-B14F-4D97-AF65-F5344CB8AC3E}">
        <p14:creationId xmlns:p14="http://schemas.microsoft.com/office/powerpoint/2010/main" val="3737420927"/>
      </p:ext>
    </p:extLst>
  </p:cSld>
  <p:clrMapOvr>
    <a:masterClrMapping/>
  </p:clrMapOvr>
  <mc:AlternateContent xmlns:mc="http://schemas.openxmlformats.org/markup-compatibility/2006" xmlns:p14="http://schemas.microsoft.com/office/powerpoint/2010/main">
    <mc:Choice Requires="p14">
      <p:transition spd="slow" p14:dur="1300">
        <p:pull dir="ru"/>
      </p:transition>
    </mc:Choice>
    <mc:Fallback xmlns="">
      <p:transition spd="slow">
        <p:pull dir="ru"/>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3"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问题导思</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5" action="ppaction://hlinksldjump"/>
          </p:cNvPr>
          <p:cNvSpPr/>
          <p:nvPr/>
        </p:nvSpPr>
        <p:spPr>
          <a:xfrm>
            <a:off x="225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文脉图解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6" action="ppaction://hlinksldjump"/>
          </p:cNvPr>
          <p:cNvSpPr/>
          <p:nvPr/>
        </p:nvSpPr>
        <p:spPr>
          <a:xfrm>
            <a:off x="3120672"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文白对译</a:t>
            </a:r>
          </a:p>
        </p:txBody>
      </p:sp>
      <p:graphicFrame>
        <p:nvGraphicFramePr>
          <p:cNvPr id="3" name="对象 2"/>
          <p:cNvGraphicFramePr>
            <a:graphicFrameLocks noChangeAspect="1"/>
          </p:cNvGraphicFramePr>
          <p:nvPr>
            <p:extLst>
              <p:ext uri="{D42A27DB-BD31-4B8C-83A1-F6EECF244321}">
                <p14:modId xmlns:p14="http://schemas.microsoft.com/office/powerpoint/2010/main" val="2171529690"/>
              </p:ext>
            </p:extLst>
          </p:nvPr>
        </p:nvGraphicFramePr>
        <p:xfrm>
          <a:off x="508000" y="1641805"/>
          <a:ext cx="8128000" cy="4379483"/>
        </p:xfrm>
        <a:graphic>
          <a:graphicData uri="http://schemas.openxmlformats.org/presentationml/2006/ole">
            <mc:AlternateContent xmlns:mc="http://schemas.openxmlformats.org/markup-compatibility/2006">
              <mc:Choice xmlns:v="urn:schemas-microsoft-com:vml" Requires="v">
                <p:oleObj spid="_x0000_s46090" name="文档" r:id="rId8" imgW="4151177" imgH="2237321" progId="Word.Document.12">
                  <p:embed/>
                </p:oleObj>
              </mc:Choice>
              <mc:Fallback>
                <p:oleObj name="文档" r:id="rId8" imgW="4151177" imgH="2237321" progId="Word.Document.12">
                  <p:embed/>
                  <p:pic>
                    <p:nvPicPr>
                      <p:cNvPr id="0" name=""/>
                      <p:cNvPicPr/>
                      <p:nvPr/>
                    </p:nvPicPr>
                    <p:blipFill>
                      <a:blip r:embed="rId9"/>
                      <a:stretch>
                        <a:fillRect/>
                      </a:stretch>
                    </p:blipFill>
                    <p:spPr>
                      <a:xfrm>
                        <a:off x="508000" y="1641805"/>
                        <a:ext cx="8128000" cy="4379483"/>
                      </a:xfrm>
                      <a:prstGeom prst="rect">
                        <a:avLst/>
                      </a:prstGeom>
                    </p:spPr>
                  </p:pic>
                </p:oleObj>
              </mc:Fallback>
            </mc:AlternateContent>
          </a:graphicData>
        </a:graphic>
      </p:graphicFrame>
    </p:spTree>
    <p:extLst>
      <p:ext uri="{BB962C8B-B14F-4D97-AF65-F5344CB8AC3E}">
        <p14:creationId xmlns:p14="http://schemas.microsoft.com/office/powerpoint/2010/main" val="1570259250"/>
      </p:ext>
    </p:extLst>
  </p:cSld>
  <p:clrMapOvr>
    <a:masterClrMapping/>
  </p:clrMapOvr>
  <mc:AlternateContent xmlns:mc="http://schemas.openxmlformats.org/markup-compatibility/2006" xmlns:p14="http://schemas.microsoft.com/office/powerpoint/2010/main">
    <mc:Choice Requires="p14">
      <p:transition spd="slow" p14:dur="1300">
        <p:pull dir="u"/>
      </p:transition>
    </mc:Choice>
    <mc:Fallback xmlns="">
      <p:transition spd="slow">
        <p:pull dir="u"/>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3"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问题导思</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5" action="ppaction://hlinksldjump"/>
          </p:cNvPr>
          <p:cNvSpPr/>
          <p:nvPr/>
        </p:nvSpPr>
        <p:spPr>
          <a:xfrm>
            <a:off x="225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文脉图解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6" action="ppaction://hlinksldjump"/>
          </p:cNvPr>
          <p:cNvSpPr/>
          <p:nvPr/>
        </p:nvSpPr>
        <p:spPr>
          <a:xfrm>
            <a:off x="3120672"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文白对译</a:t>
            </a:r>
          </a:p>
        </p:txBody>
      </p:sp>
      <p:graphicFrame>
        <p:nvGraphicFramePr>
          <p:cNvPr id="2" name="对象 1"/>
          <p:cNvGraphicFramePr>
            <a:graphicFrameLocks noChangeAspect="1"/>
          </p:cNvGraphicFramePr>
          <p:nvPr>
            <p:extLst>
              <p:ext uri="{D42A27DB-BD31-4B8C-83A1-F6EECF244321}">
                <p14:modId xmlns:p14="http://schemas.microsoft.com/office/powerpoint/2010/main" val="2278199220"/>
              </p:ext>
            </p:extLst>
          </p:nvPr>
        </p:nvGraphicFramePr>
        <p:xfrm>
          <a:off x="508000" y="1526968"/>
          <a:ext cx="8128000" cy="4566328"/>
        </p:xfrm>
        <a:graphic>
          <a:graphicData uri="http://schemas.openxmlformats.org/presentationml/2006/ole">
            <mc:AlternateContent xmlns:mc="http://schemas.openxmlformats.org/markup-compatibility/2006">
              <mc:Choice xmlns:v="urn:schemas-microsoft-com:vml" Requires="v">
                <p:oleObj spid="_x0000_s47114" name="文档" r:id="rId8" imgW="3981690" imgH="2237321" progId="Word.Document.12">
                  <p:embed/>
                </p:oleObj>
              </mc:Choice>
              <mc:Fallback>
                <p:oleObj name="文档" r:id="rId8" imgW="3981690" imgH="2237321" progId="Word.Document.12">
                  <p:embed/>
                  <p:pic>
                    <p:nvPicPr>
                      <p:cNvPr id="0" name=""/>
                      <p:cNvPicPr/>
                      <p:nvPr/>
                    </p:nvPicPr>
                    <p:blipFill>
                      <a:blip r:embed="rId9"/>
                      <a:stretch>
                        <a:fillRect/>
                      </a:stretch>
                    </p:blipFill>
                    <p:spPr>
                      <a:xfrm>
                        <a:off x="508000" y="1526968"/>
                        <a:ext cx="8128000" cy="4566328"/>
                      </a:xfrm>
                      <a:prstGeom prst="rect">
                        <a:avLst/>
                      </a:prstGeom>
                    </p:spPr>
                  </p:pic>
                </p:oleObj>
              </mc:Fallback>
            </mc:AlternateContent>
          </a:graphicData>
        </a:graphic>
      </p:graphicFrame>
    </p:spTree>
    <p:extLst>
      <p:ext uri="{BB962C8B-B14F-4D97-AF65-F5344CB8AC3E}">
        <p14:creationId xmlns:p14="http://schemas.microsoft.com/office/powerpoint/2010/main" val="3876396083"/>
      </p:ext>
    </p:extLst>
  </p:cSld>
  <p:clrMapOvr>
    <a:masterClrMapping/>
  </p:clrMapOvr>
  <mc:AlternateContent xmlns:mc="http://schemas.openxmlformats.org/markup-compatibility/2006" xmlns:p14="http://schemas.microsoft.com/office/powerpoint/2010/main">
    <mc:Choice Requires="p14">
      <p:transition spd="slow" p14:dur="1300">
        <p:cover dir="rd"/>
      </p:transition>
    </mc:Choice>
    <mc:Fallback xmlns="">
      <p:transition spd="slow">
        <p:cover dir="rd"/>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3"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问题导思</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5" action="ppaction://hlinksldjump"/>
          </p:cNvPr>
          <p:cNvSpPr/>
          <p:nvPr/>
        </p:nvSpPr>
        <p:spPr>
          <a:xfrm>
            <a:off x="225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文脉图解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6" action="ppaction://hlinksldjump"/>
          </p:cNvPr>
          <p:cNvSpPr/>
          <p:nvPr/>
        </p:nvSpPr>
        <p:spPr>
          <a:xfrm>
            <a:off x="3120672"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文白对译</a:t>
            </a:r>
          </a:p>
        </p:txBody>
      </p:sp>
      <p:graphicFrame>
        <p:nvGraphicFramePr>
          <p:cNvPr id="3" name="对象 2"/>
          <p:cNvGraphicFramePr>
            <a:graphicFrameLocks noChangeAspect="1"/>
          </p:cNvGraphicFramePr>
          <p:nvPr>
            <p:extLst>
              <p:ext uri="{D42A27DB-BD31-4B8C-83A1-F6EECF244321}">
                <p14:modId xmlns:p14="http://schemas.microsoft.com/office/powerpoint/2010/main" val="4086819232"/>
              </p:ext>
            </p:extLst>
          </p:nvPr>
        </p:nvGraphicFramePr>
        <p:xfrm>
          <a:off x="508000" y="1601305"/>
          <a:ext cx="8128000" cy="4347975"/>
        </p:xfrm>
        <a:graphic>
          <a:graphicData uri="http://schemas.openxmlformats.org/presentationml/2006/ole">
            <mc:AlternateContent xmlns:mc="http://schemas.openxmlformats.org/markup-compatibility/2006">
              <mc:Choice xmlns:v="urn:schemas-microsoft-com:vml" Requires="v">
                <p:oleObj spid="_x0000_s48138" name="文档" r:id="rId8" imgW="4090003" imgH="2187643" progId="Word.Document.12">
                  <p:embed/>
                </p:oleObj>
              </mc:Choice>
              <mc:Fallback>
                <p:oleObj name="文档" r:id="rId8" imgW="4090003" imgH="2187643" progId="Word.Document.12">
                  <p:embed/>
                  <p:pic>
                    <p:nvPicPr>
                      <p:cNvPr id="0" name=""/>
                      <p:cNvPicPr/>
                      <p:nvPr/>
                    </p:nvPicPr>
                    <p:blipFill>
                      <a:blip r:embed="rId9"/>
                      <a:stretch>
                        <a:fillRect/>
                      </a:stretch>
                    </p:blipFill>
                    <p:spPr>
                      <a:xfrm>
                        <a:off x="508000" y="1601305"/>
                        <a:ext cx="8128000" cy="4347975"/>
                      </a:xfrm>
                      <a:prstGeom prst="rect">
                        <a:avLst/>
                      </a:prstGeom>
                    </p:spPr>
                  </p:pic>
                </p:oleObj>
              </mc:Fallback>
            </mc:AlternateContent>
          </a:graphicData>
        </a:graphic>
      </p:graphicFrame>
    </p:spTree>
    <p:extLst>
      <p:ext uri="{BB962C8B-B14F-4D97-AF65-F5344CB8AC3E}">
        <p14:creationId xmlns:p14="http://schemas.microsoft.com/office/powerpoint/2010/main" val="778849279"/>
      </p:ext>
    </p:extLst>
  </p:cSld>
  <p:clrMapOvr>
    <a:masterClrMapping/>
  </p:clrMapOvr>
  <mc:AlternateContent xmlns:mc="http://schemas.openxmlformats.org/markup-compatibility/2006" xmlns:p14="http://schemas.microsoft.com/office/powerpoint/2010/main">
    <mc:Choice Requires="p14">
      <p:transition spd="slow" p14:dur="1300">
        <p:split dir="in"/>
      </p:transition>
    </mc:Choice>
    <mc:Fallback xmlns="">
      <p:transition spd="slow">
        <p:split dir="in"/>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3"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问题导思</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5" action="ppaction://hlinksldjump"/>
          </p:cNvPr>
          <p:cNvSpPr/>
          <p:nvPr/>
        </p:nvSpPr>
        <p:spPr>
          <a:xfrm>
            <a:off x="225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文脉图解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6" action="ppaction://hlinksldjump"/>
          </p:cNvPr>
          <p:cNvSpPr/>
          <p:nvPr/>
        </p:nvSpPr>
        <p:spPr>
          <a:xfrm>
            <a:off x="3120672"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文白对译</a:t>
            </a:r>
          </a:p>
        </p:txBody>
      </p:sp>
      <p:graphicFrame>
        <p:nvGraphicFramePr>
          <p:cNvPr id="2" name="对象 1"/>
          <p:cNvGraphicFramePr>
            <a:graphicFrameLocks noChangeAspect="1"/>
          </p:cNvGraphicFramePr>
          <p:nvPr>
            <p:extLst>
              <p:ext uri="{D42A27DB-BD31-4B8C-83A1-F6EECF244321}">
                <p14:modId xmlns:p14="http://schemas.microsoft.com/office/powerpoint/2010/main" val="1721174039"/>
              </p:ext>
            </p:extLst>
          </p:nvPr>
        </p:nvGraphicFramePr>
        <p:xfrm>
          <a:off x="508000" y="1891498"/>
          <a:ext cx="8128000" cy="3769750"/>
        </p:xfrm>
        <a:graphic>
          <a:graphicData uri="http://schemas.openxmlformats.org/presentationml/2006/ole">
            <mc:AlternateContent xmlns:mc="http://schemas.openxmlformats.org/markup-compatibility/2006">
              <mc:Choice xmlns:v="urn:schemas-microsoft-com:vml" Requires="v">
                <p:oleObj spid="_x0000_s49162" name="文档" r:id="rId8" imgW="3837032" imgH="1779777" progId="Word.Document.12">
                  <p:embed/>
                </p:oleObj>
              </mc:Choice>
              <mc:Fallback>
                <p:oleObj name="文档" r:id="rId8" imgW="3837032" imgH="1779777" progId="Word.Document.12">
                  <p:embed/>
                  <p:pic>
                    <p:nvPicPr>
                      <p:cNvPr id="0" name=""/>
                      <p:cNvPicPr/>
                      <p:nvPr/>
                    </p:nvPicPr>
                    <p:blipFill>
                      <a:blip r:embed="rId9"/>
                      <a:stretch>
                        <a:fillRect/>
                      </a:stretch>
                    </p:blipFill>
                    <p:spPr>
                      <a:xfrm>
                        <a:off x="508000" y="1891498"/>
                        <a:ext cx="8128000" cy="3769750"/>
                      </a:xfrm>
                      <a:prstGeom prst="rect">
                        <a:avLst/>
                      </a:prstGeom>
                    </p:spPr>
                  </p:pic>
                </p:oleObj>
              </mc:Fallback>
            </mc:AlternateContent>
          </a:graphicData>
        </a:graphic>
      </p:graphicFrame>
    </p:spTree>
    <p:extLst>
      <p:ext uri="{BB962C8B-B14F-4D97-AF65-F5344CB8AC3E}">
        <p14:creationId xmlns:p14="http://schemas.microsoft.com/office/powerpoint/2010/main" val="3058022692"/>
      </p:ext>
    </p:extLst>
  </p:cSld>
  <p:clrMapOvr>
    <a:masterClrMapping/>
  </p:clrMapOvr>
  <mc:AlternateContent xmlns:mc="http://schemas.openxmlformats.org/markup-compatibility/2006" xmlns:p14="http://schemas.microsoft.com/office/powerpoint/2010/main">
    <mc:Choice Requires="p14">
      <p:transition spd="slow" p14:dur="1300">
        <p:pull dir="d"/>
      </p:transition>
    </mc:Choice>
    <mc:Fallback xmlns="">
      <p:transition spd="slow">
        <p:pull dir="d"/>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3"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问题导思</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5" action="ppaction://hlinksldjump"/>
          </p:cNvPr>
          <p:cNvSpPr/>
          <p:nvPr/>
        </p:nvSpPr>
        <p:spPr>
          <a:xfrm>
            <a:off x="225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文脉图解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6" action="ppaction://hlinksldjump"/>
          </p:cNvPr>
          <p:cNvSpPr/>
          <p:nvPr/>
        </p:nvSpPr>
        <p:spPr>
          <a:xfrm>
            <a:off x="3120672"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文白对译</a:t>
            </a:r>
          </a:p>
        </p:txBody>
      </p:sp>
      <p:graphicFrame>
        <p:nvGraphicFramePr>
          <p:cNvPr id="3" name="对象 2"/>
          <p:cNvGraphicFramePr>
            <a:graphicFrameLocks noChangeAspect="1"/>
          </p:cNvGraphicFramePr>
          <p:nvPr>
            <p:extLst>
              <p:ext uri="{D42A27DB-BD31-4B8C-83A1-F6EECF244321}">
                <p14:modId xmlns:p14="http://schemas.microsoft.com/office/powerpoint/2010/main" val="59754969"/>
              </p:ext>
            </p:extLst>
          </p:nvPr>
        </p:nvGraphicFramePr>
        <p:xfrm>
          <a:off x="508000" y="1484784"/>
          <a:ext cx="8128000" cy="4779225"/>
        </p:xfrm>
        <a:graphic>
          <a:graphicData uri="http://schemas.openxmlformats.org/presentationml/2006/ole">
            <mc:AlternateContent xmlns:mc="http://schemas.openxmlformats.org/markup-compatibility/2006">
              <mc:Choice xmlns:v="urn:schemas-microsoft-com:vml" Requires="v">
                <p:oleObj spid="_x0000_s50186" name="文档" r:id="rId8" imgW="3888130" imgH="2286639" progId="Word.Document.12">
                  <p:embed/>
                </p:oleObj>
              </mc:Choice>
              <mc:Fallback>
                <p:oleObj name="文档" r:id="rId8" imgW="3888130" imgH="2286639" progId="Word.Document.12">
                  <p:embed/>
                  <p:pic>
                    <p:nvPicPr>
                      <p:cNvPr id="0" name=""/>
                      <p:cNvPicPr/>
                      <p:nvPr/>
                    </p:nvPicPr>
                    <p:blipFill>
                      <a:blip r:embed="rId9"/>
                      <a:stretch>
                        <a:fillRect/>
                      </a:stretch>
                    </p:blipFill>
                    <p:spPr>
                      <a:xfrm>
                        <a:off x="508000" y="1484784"/>
                        <a:ext cx="8128000" cy="4779225"/>
                      </a:xfrm>
                      <a:prstGeom prst="rect">
                        <a:avLst/>
                      </a:prstGeom>
                    </p:spPr>
                  </p:pic>
                </p:oleObj>
              </mc:Fallback>
            </mc:AlternateContent>
          </a:graphicData>
        </a:graphic>
      </p:graphicFrame>
    </p:spTree>
    <p:extLst>
      <p:ext uri="{BB962C8B-B14F-4D97-AF65-F5344CB8AC3E}">
        <p14:creationId xmlns:p14="http://schemas.microsoft.com/office/powerpoint/2010/main" val="3422997611"/>
      </p:ext>
    </p:extLst>
  </p:cSld>
  <p:clrMapOvr>
    <a:masterClrMapping/>
  </p:clrMapOvr>
  <mc:AlternateContent xmlns:mc="http://schemas.openxmlformats.org/markup-compatibility/2006" xmlns:p14="http://schemas.microsoft.com/office/powerpoint/2010/main">
    <mc:Choice Requires="p14">
      <p:transition spd="slow" p14:dur="1300">
        <p:zoom dir="in"/>
      </p:transition>
    </mc:Choice>
    <mc:Fallback xmlns="">
      <p:transition spd="slow">
        <p:zoom dir="in"/>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3"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问题导思</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5" action="ppaction://hlinksldjump"/>
          </p:cNvPr>
          <p:cNvSpPr/>
          <p:nvPr/>
        </p:nvSpPr>
        <p:spPr>
          <a:xfrm>
            <a:off x="225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文脉图解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6" action="ppaction://hlinksldjump"/>
          </p:cNvPr>
          <p:cNvSpPr/>
          <p:nvPr/>
        </p:nvSpPr>
        <p:spPr>
          <a:xfrm>
            <a:off x="3120672"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文白对译</a:t>
            </a:r>
          </a:p>
        </p:txBody>
      </p:sp>
      <p:graphicFrame>
        <p:nvGraphicFramePr>
          <p:cNvPr id="2" name="对象 1"/>
          <p:cNvGraphicFramePr>
            <a:graphicFrameLocks noChangeAspect="1"/>
          </p:cNvGraphicFramePr>
          <p:nvPr>
            <p:extLst>
              <p:ext uri="{D42A27DB-BD31-4B8C-83A1-F6EECF244321}">
                <p14:modId xmlns:p14="http://schemas.microsoft.com/office/powerpoint/2010/main" val="3418989895"/>
              </p:ext>
            </p:extLst>
          </p:nvPr>
        </p:nvGraphicFramePr>
        <p:xfrm>
          <a:off x="508000" y="1537313"/>
          <a:ext cx="8128000" cy="4555983"/>
        </p:xfrm>
        <a:graphic>
          <a:graphicData uri="http://schemas.openxmlformats.org/presentationml/2006/ole">
            <mc:AlternateContent xmlns:mc="http://schemas.openxmlformats.org/markup-compatibility/2006">
              <mc:Choice xmlns:v="urn:schemas-microsoft-com:vml" Requires="v">
                <p:oleObj spid="_x0000_s51210" name="文档" r:id="rId8" imgW="4077768" imgH="2286639" progId="Word.Document.12">
                  <p:embed/>
                </p:oleObj>
              </mc:Choice>
              <mc:Fallback>
                <p:oleObj name="文档" r:id="rId8" imgW="4077768" imgH="2286639" progId="Word.Document.12">
                  <p:embed/>
                  <p:pic>
                    <p:nvPicPr>
                      <p:cNvPr id="0" name=""/>
                      <p:cNvPicPr/>
                      <p:nvPr/>
                    </p:nvPicPr>
                    <p:blipFill>
                      <a:blip r:embed="rId9"/>
                      <a:stretch>
                        <a:fillRect/>
                      </a:stretch>
                    </p:blipFill>
                    <p:spPr>
                      <a:xfrm>
                        <a:off x="508000" y="1537313"/>
                        <a:ext cx="8128000" cy="4555983"/>
                      </a:xfrm>
                      <a:prstGeom prst="rect">
                        <a:avLst/>
                      </a:prstGeom>
                    </p:spPr>
                  </p:pic>
                </p:oleObj>
              </mc:Fallback>
            </mc:AlternateContent>
          </a:graphicData>
        </a:graphic>
      </p:graphicFrame>
    </p:spTree>
    <p:extLst>
      <p:ext uri="{BB962C8B-B14F-4D97-AF65-F5344CB8AC3E}">
        <p14:creationId xmlns:p14="http://schemas.microsoft.com/office/powerpoint/2010/main" val="2838447331"/>
      </p:ext>
    </p:extLst>
  </p:cSld>
  <p:clrMapOvr>
    <a:masterClrMapping/>
  </p:clrMapOvr>
  <mc:AlternateContent xmlns:mc="http://schemas.openxmlformats.org/markup-compatibility/2006" xmlns:p14="http://schemas.microsoft.com/office/powerpoint/2010/main">
    <mc:Choice Requires="p14">
      <p:transition spd="slow" p14:dur="1300">
        <p:strips dir="rd"/>
      </p:transition>
    </mc:Choice>
    <mc:Fallback xmlns="">
      <p:transition spd="slow">
        <p:strips dir="rd"/>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3"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问题导思</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5" action="ppaction://hlinksldjump"/>
          </p:cNvPr>
          <p:cNvSpPr/>
          <p:nvPr/>
        </p:nvSpPr>
        <p:spPr>
          <a:xfrm>
            <a:off x="225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文脉图解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6" action="ppaction://hlinksldjump"/>
          </p:cNvPr>
          <p:cNvSpPr/>
          <p:nvPr/>
        </p:nvSpPr>
        <p:spPr>
          <a:xfrm>
            <a:off x="3120672"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文白对译</a:t>
            </a:r>
          </a:p>
        </p:txBody>
      </p:sp>
      <p:graphicFrame>
        <p:nvGraphicFramePr>
          <p:cNvPr id="3" name="对象 2"/>
          <p:cNvGraphicFramePr>
            <a:graphicFrameLocks noChangeAspect="1"/>
          </p:cNvGraphicFramePr>
          <p:nvPr>
            <p:extLst>
              <p:ext uri="{D42A27DB-BD31-4B8C-83A1-F6EECF244321}">
                <p14:modId xmlns:p14="http://schemas.microsoft.com/office/powerpoint/2010/main" val="1476997900"/>
              </p:ext>
            </p:extLst>
          </p:nvPr>
        </p:nvGraphicFramePr>
        <p:xfrm>
          <a:off x="508000" y="1474194"/>
          <a:ext cx="8128000" cy="4691110"/>
        </p:xfrm>
        <a:graphic>
          <a:graphicData uri="http://schemas.openxmlformats.org/presentationml/2006/ole">
            <mc:AlternateContent xmlns:mc="http://schemas.openxmlformats.org/markup-compatibility/2006">
              <mc:Choice xmlns:v="urn:schemas-microsoft-com:vml" Requires="v">
                <p:oleObj spid="_x0000_s52234" name="文档" r:id="rId8" imgW="3960819" imgH="2286639" progId="Word.Document.12">
                  <p:embed/>
                </p:oleObj>
              </mc:Choice>
              <mc:Fallback>
                <p:oleObj name="文档" r:id="rId8" imgW="3960819" imgH="2286639" progId="Word.Document.12">
                  <p:embed/>
                  <p:pic>
                    <p:nvPicPr>
                      <p:cNvPr id="0" name=""/>
                      <p:cNvPicPr/>
                      <p:nvPr/>
                    </p:nvPicPr>
                    <p:blipFill>
                      <a:blip r:embed="rId9"/>
                      <a:stretch>
                        <a:fillRect/>
                      </a:stretch>
                    </p:blipFill>
                    <p:spPr>
                      <a:xfrm>
                        <a:off x="508000" y="1474194"/>
                        <a:ext cx="8128000" cy="4691110"/>
                      </a:xfrm>
                      <a:prstGeom prst="rect">
                        <a:avLst/>
                      </a:prstGeom>
                    </p:spPr>
                  </p:pic>
                </p:oleObj>
              </mc:Fallback>
            </mc:AlternateContent>
          </a:graphicData>
        </a:graphic>
      </p:graphicFrame>
    </p:spTree>
    <p:extLst>
      <p:ext uri="{BB962C8B-B14F-4D97-AF65-F5344CB8AC3E}">
        <p14:creationId xmlns:p14="http://schemas.microsoft.com/office/powerpoint/2010/main" val="5012627"/>
      </p:ext>
    </p:extLst>
  </p:cSld>
  <p:clrMapOvr>
    <a:masterClrMapping/>
  </p:clrMapOvr>
  <mc:AlternateContent xmlns:mc="http://schemas.openxmlformats.org/markup-compatibility/2006" xmlns:p14="http://schemas.microsoft.com/office/powerpoint/2010/main">
    <mc:Choice Requires="p14">
      <p:transition spd="slow" p14:dur="1300">
        <p:split/>
      </p:transition>
    </mc:Choice>
    <mc:Fallback xmlns="">
      <p:transition spd="slow">
        <p:split/>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3"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问题导思</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5" action="ppaction://hlinksldjump"/>
          </p:cNvPr>
          <p:cNvSpPr/>
          <p:nvPr/>
        </p:nvSpPr>
        <p:spPr>
          <a:xfrm>
            <a:off x="225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文脉图解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6" action="ppaction://hlinksldjump"/>
          </p:cNvPr>
          <p:cNvSpPr/>
          <p:nvPr/>
        </p:nvSpPr>
        <p:spPr>
          <a:xfrm>
            <a:off x="3120672"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文白对译</a:t>
            </a:r>
          </a:p>
        </p:txBody>
      </p:sp>
      <p:graphicFrame>
        <p:nvGraphicFramePr>
          <p:cNvPr id="2" name="对象 1"/>
          <p:cNvGraphicFramePr>
            <a:graphicFrameLocks noChangeAspect="1"/>
          </p:cNvGraphicFramePr>
          <p:nvPr>
            <p:extLst>
              <p:ext uri="{D42A27DB-BD31-4B8C-83A1-F6EECF244321}">
                <p14:modId xmlns:p14="http://schemas.microsoft.com/office/powerpoint/2010/main" val="1284962477"/>
              </p:ext>
            </p:extLst>
          </p:nvPr>
        </p:nvGraphicFramePr>
        <p:xfrm>
          <a:off x="508000" y="1628800"/>
          <a:ext cx="8128000" cy="4339654"/>
        </p:xfrm>
        <a:graphic>
          <a:graphicData uri="http://schemas.openxmlformats.org/presentationml/2006/ole">
            <mc:AlternateContent xmlns:mc="http://schemas.openxmlformats.org/markup-compatibility/2006">
              <mc:Choice xmlns:v="urn:schemas-microsoft-com:vml" Requires="v">
                <p:oleObj spid="_x0000_s53258" name="文档" r:id="rId8" imgW="4189320" imgH="2237321" progId="Word.Document.12">
                  <p:embed/>
                </p:oleObj>
              </mc:Choice>
              <mc:Fallback>
                <p:oleObj name="文档" r:id="rId8" imgW="4189320" imgH="2237321" progId="Word.Document.12">
                  <p:embed/>
                  <p:pic>
                    <p:nvPicPr>
                      <p:cNvPr id="0" name=""/>
                      <p:cNvPicPr/>
                      <p:nvPr/>
                    </p:nvPicPr>
                    <p:blipFill>
                      <a:blip r:embed="rId9"/>
                      <a:stretch>
                        <a:fillRect/>
                      </a:stretch>
                    </p:blipFill>
                    <p:spPr>
                      <a:xfrm>
                        <a:off x="508000" y="1628800"/>
                        <a:ext cx="8128000" cy="4339654"/>
                      </a:xfrm>
                      <a:prstGeom prst="rect">
                        <a:avLst/>
                      </a:prstGeom>
                    </p:spPr>
                  </p:pic>
                </p:oleObj>
              </mc:Fallback>
            </mc:AlternateContent>
          </a:graphicData>
        </a:graphic>
      </p:graphicFrame>
    </p:spTree>
    <p:extLst>
      <p:ext uri="{BB962C8B-B14F-4D97-AF65-F5344CB8AC3E}">
        <p14:creationId xmlns:p14="http://schemas.microsoft.com/office/powerpoint/2010/main" val="677217387"/>
      </p:ext>
    </p:extLst>
  </p:cSld>
  <p:clrMapOvr>
    <a:masterClrMapping/>
  </p:clrMapOvr>
  <mc:AlternateContent xmlns:mc="http://schemas.openxmlformats.org/markup-compatibility/2006" xmlns:p14="http://schemas.microsoft.com/office/powerpoint/2010/main">
    <mc:Choice Requires="p14">
      <p:transition spd="slow" p14:dur="1300">
        <p:cut/>
      </p:transition>
    </mc:Choice>
    <mc:Fallback xmlns="">
      <p:transition spd="slow">
        <p:cut/>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3"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问题导思</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5" action="ppaction://hlinksldjump"/>
          </p:cNvPr>
          <p:cNvSpPr/>
          <p:nvPr/>
        </p:nvSpPr>
        <p:spPr>
          <a:xfrm>
            <a:off x="225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文脉图解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6" action="ppaction://hlinksldjump"/>
          </p:cNvPr>
          <p:cNvSpPr/>
          <p:nvPr/>
        </p:nvSpPr>
        <p:spPr>
          <a:xfrm>
            <a:off x="3120672"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文白对译</a:t>
            </a:r>
          </a:p>
        </p:txBody>
      </p:sp>
      <p:graphicFrame>
        <p:nvGraphicFramePr>
          <p:cNvPr id="3" name="对象 2"/>
          <p:cNvGraphicFramePr>
            <a:graphicFrameLocks noChangeAspect="1"/>
          </p:cNvGraphicFramePr>
          <p:nvPr>
            <p:extLst>
              <p:ext uri="{D42A27DB-BD31-4B8C-83A1-F6EECF244321}">
                <p14:modId xmlns:p14="http://schemas.microsoft.com/office/powerpoint/2010/main" val="2117068847"/>
              </p:ext>
            </p:extLst>
          </p:nvPr>
        </p:nvGraphicFramePr>
        <p:xfrm>
          <a:off x="508000" y="1602943"/>
          <a:ext cx="8128000" cy="4418345"/>
        </p:xfrm>
        <a:graphic>
          <a:graphicData uri="http://schemas.openxmlformats.org/presentationml/2006/ole">
            <mc:AlternateContent xmlns:mc="http://schemas.openxmlformats.org/markup-compatibility/2006">
              <mc:Choice xmlns:v="urn:schemas-microsoft-com:vml" Requires="v">
                <p:oleObj spid="_x0000_s54282" name="文档" r:id="rId8" imgW="4115192" imgH="2237321" progId="Word.Document.12">
                  <p:embed/>
                </p:oleObj>
              </mc:Choice>
              <mc:Fallback>
                <p:oleObj name="文档" r:id="rId8" imgW="4115192" imgH="2237321" progId="Word.Document.12">
                  <p:embed/>
                  <p:pic>
                    <p:nvPicPr>
                      <p:cNvPr id="0" name=""/>
                      <p:cNvPicPr/>
                      <p:nvPr/>
                    </p:nvPicPr>
                    <p:blipFill>
                      <a:blip r:embed="rId9"/>
                      <a:stretch>
                        <a:fillRect/>
                      </a:stretch>
                    </p:blipFill>
                    <p:spPr>
                      <a:xfrm>
                        <a:off x="508000" y="1602943"/>
                        <a:ext cx="8128000" cy="4418345"/>
                      </a:xfrm>
                      <a:prstGeom prst="rect">
                        <a:avLst/>
                      </a:prstGeom>
                    </p:spPr>
                  </p:pic>
                </p:oleObj>
              </mc:Fallback>
            </mc:AlternateContent>
          </a:graphicData>
        </a:graphic>
      </p:graphicFrame>
    </p:spTree>
    <p:extLst>
      <p:ext uri="{BB962C8B-B14F-4D97-AF65-F5344CB8AC3E}">
        <p14:creationId xmlns:p14="http://schemas.microsoft.com/office/powerpoint/2010/main" val="787277188"/>
      </p:ext>
    </p:extLst>
  </p:cSld>
  <p:clrMapOvr>
    <a:masterClrMapping/>
  </p:clrMapOvr>
  <mc:AlternateContent xmlns:mc="http://schemas.openxmlformats.org/markup-compatibility/2006" xmlns:p14="http://schemas.microsoft.com/office/powerpoint/2010/main">
    <mc:Choice Requires="p14">
      <p:transition spd="slow" p14:dur="1300">
        <p:cover dir="lu"/>
      </p:transition>
    </mc:Choice>
    <mc:Fallback xmlns="">
      <p:transition spd="slow">
        <p:cover dir="lu"/>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76230" y="1009531"/>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背景助读</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 name="矩形 4">
            <a:hlinkClick r:id="rId3" action="ppaction://hlinksldjump"/>
          </p:cNvPr>
          <p:cNvSpPr/>
          <p:nvPr/>
        </p:nvSpPr>
        <p:spPr>
          <a:xfrm>
            <a:off x="1528927" y="100953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知识链接</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2581624" y="100953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基础梳理</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521133"/>
            <a:ext cx="8128000" cy="206973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《逍遥游》是《庄子》的首篇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是庄子阐发追求绝对精神自由思想观点的著名篇章。就艺术特色来看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可称为庄子的代表作。课文节选的是《逍遥游》的第一部分。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逍遥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的意思是悠然自得的样子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逍遥游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就是没有任何束缚、自由自在地活动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指无所依赖、绝对自由地遨游永恒的精神世界。</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731919"/>
      </p:ext>
    </p:extLst>
  </p:cSld>
  <p:clrMapOvr>
    <a:masterClrMapping/>
  </p:clrMapOvr>
  <p:transition spd="slow">
    <p:pull dir="lu"/>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3"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问题导思</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5" action="ppaction://hlinksldjump"/>
          </p:cNvPr>
          <p:cNvSpPr/>
          <p:nvPr/>
        </p:nvSpPr>
        <p:spPr>
          <a:xfrm>
            <a:off x="225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文脉图解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6" action="ppaction://hlinksldjump"/>
          </p:cNvPr>
          <p:cNvSpPr/>
          <p:nvPr/>
        </p:nvSpPr>
        <p:spPr>
          <a:xfrm>
            <a:off x="3120672"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文白对译</a:t>
            </a:r>
          </a:p>
        </p:txBody>
      </p:sp>
      <p:graphicFrame>
        <p:nvGraphicFramePr>
          <p:cNvPr id="2" name="对象 1"/>
          <p:cNvGraphicFramePr>
            <a:graphicFrameLocks noChangeAspect="1"/>
          </p:cNvGraphicFramePr>
          <p:nvPr>
            <p:extLst>
              <p:ext uri="{D42A27DB-BD31-4B8C-83A1-F6EECF244321}">
                <p14:modId xmlns:p14="http://schemas.microsoft.com/office/powerpoint/2010/main" val="2996008059"/>
              </p:ext>
            </p:extLst>
          </p:nvPr>
        </p:nvGraphicFramePr>
        <p:xfrm>
          <a:off x="508000" y="1531301"/>
          <a:ext cx="8128000" cy="4634003"/>
        </p:xfrm>
        <a:graphic>
          <a:graphicData uri="http://schemas.openxmlformats.org/presentationml/2006/ole">
            <mc:AlternateContent xmlns:mc="http://schemas.openxmlformats.org/markup-compatibility/2006">
              <mc:Choice xmlns:v="urn:schemas-microsoft-com:vml" Requires="v">
                <p:oleObj spid="_x0000_s55306" name="文档" r:id="rId8" imgW="3837032" imgH="2187643" progId="Word.Document.12">
                  <p:embed/>
                </p:oleObj>
              </mc:Choice>
              <mc:Fallback>
                <p:oleObj name="文档" r:id="rId8" imgW="3837032" imgH="2187643" progId="Word.Document.12">
                  <p:embed/>
                  <p:pic>
                    <p:nvPicPr>
                      <p:cNvPr id="0" name=""/>
                      <p:cNvPicPr/>
                      <p:nvPr/>
                    </p:nvPicPr>
                    <p:blipFill>
                      <a:blip r:embed="rId9"/>
                      <a:stretch>
                        <a:fillRect/>
                      </a:stretch>
                    </p:blipFill>
                    <p:spPr>
                      <a:xfrm>
                        <a:off x="508000" y="1531301"/>
                        <a:ext cx="8128000" cy="4634003"/>
                      </a:xfrm>
                      <a:prstGeom prst="rect">
                        <a:avLst/>
                      </a:prstGeom>
                    </p:spPr>
                  </p:pic>
                </p:oleObj>
              </mc:Fallback>
            </mc:AlternateContent>
          </a:graphicData>
        </a:graphic>
      </p:graphicFrame>
    </p:spTree>
    <p:extLst>
      <p:ext uri="{BB962C8B-B14F-4D97-AF65-F5344CB8AC3E}">
        <p14:creationId xmlns:p14="http://schemas.microsoft.com/office/powerpoint/2010/main" val="2113792724"/>
      </p:ext>
    </p:extLst>
  </p:cSld>
  <p:clrMapOvr>
    <a:masterClrMapping/>
  </p:clrMapOvr>
  <mc:AlternateContent xmlns:mc="http://schemas.openxmlformats.org/markup-compatibility/2006" xmlns:p14="http://schemas.microsoft.com/office/powerpoint/2010/main">
    <mc:Choice Requires="p14">
      <p:transition spd="slow" p14:dur="1300">
        <p:cut thruBlk="1"/>
      </p:transition>
    </mc:Choice>
    <mc:Fallback xmlns="">
      <p:transition spd="slow">
        <p:cut thruBlk="1"/>
      </p:transition>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3"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问题导思</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5" action="ppaction://hlinksldjump"/>
          </p:cNvPr>
          <p:cNvSpPr/>
          <p:nvPr/>
        </p:nvSpPr>
        <p:spPr>
          <a:xfrm>
            <a:off x="225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文脉图解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6" action="ppaction://hlinksldjump"/>
          </p:cNvPr>
          <p:cNvSpPr/>
          <p:nvPr/>
        </p:nvSpPr>
        <p:spPr>
          <a:xfrm>
            <a:off x="3120672"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文白对译</a:t>
            </a:r>
          </a:p>
        </p:txBody>
      </p:sp>
      <p:graphicFrame>
        <p:nvGraphicFramePr>
          <p:cNvPr id="3" name="对象 2"/>
          <p:cNvGraphicFramePr>
            <a:graphicFrameLocks noChangeAspect="1"/>
          </p:cNvGraphicFramePr>
          <p:nvPr>
            <p:extLst>
              <p:ext uri="{D42A27DB-BD31-4B8C-83A1-F6EECF244321}">
                <p14:modId xmlns:p14="http://schemas.microsoft.com/office/powerpoint/2010/main" val="2871065106"/>
              </p:ext>
            </p:extLst>
          </p:nvPr>
        </p:nvGraphicFramePr>
        <p:xfrm>
          <a:off x="508000" y="1542144"/>
          <a:ext cx="8128000" cy="4551152"/>
        </p:xfrm>
        <a:graphic>
          <a:graphicData uri="http://schemas.openxmlformats.org/presentationml/2006/ole">
            <mc:AlternateContent xmlns:mc="http://schemas.openxmlformats.org/markup-compatibility/2006">
              <mc:Choice xmlns:v="urn:schemas-microsoft-com:vml" Requires="v">
                <p:oleObj spid="_x0000_s56330" name="文档" r:id="rId8" imgW="3906122" imgH="2187643" progId="Word.Document.12">
                  <p:embed/>
                </p:oleObj>
              </mc:Choice>
              <mc:Fallback>
                <p:oleObj name="文档" r:id="rId8" imgW="3906122" imgH="2187643" progId="Word.Document.12">
                  <p:embed/>
                  <p:pic>
                    <p:nvPicPr>
                      <p:cNvPr id="0" name=""/>
                      <p:cNvPicPr/>
                      <p:nvPr/>
                    </p:nvPicPr>
                    <p:blipFill>
                      <a:blip r:embed="rId9"/>
                      <a:stretch>
                        <a:fillRect/>
                      </a:stretch>
                    </p:blipFill>
                    <p:spPr>
                      <a:xfrm>
                        <a:off x="508000" y="1542144"/>
                        <a:ext cx="8128000" cy="4551152"/>
                      </a:xfrm>
                      <a:prstGeom prst="rect">
                        <a:avLst/>
                      </a:prstGeom>
                    </p:spPr>
                  </p:pic>
                </p:oleObj>
              </mc:Fallback>
            </mc:AlternateContent>
          </a:graphicData>
        </a:graphic>
      </p:graphicFrame>
    </p:spTree>
    <p:extLst>
      <p:ext uri="{BB962C8B-B14F-4D97-AF65-F5344CB8AC3E}">
        <p14:creationId xmlns:p14="http://schemas.microsoft.com/office/powerpoint/2010/main" val="3031897801"/>
      </p:ext>
    </p:extLst>
  </p:cSld>
  <p:clrMapOvr>
    <a:masterClrMapping/>
  </p:clrMapOvr>
  <mc:AlternateContent xmlns:mc="http://schemas.openxmlformats.org/markup-compatibility/2006" xmlns:p14="http://schemas.microsoft.com/office/powerpoint/2010/main">
    <mc:Choice Requires="p14">
      <p:transition spd="slow" p14:dur="1300">
        <p:wipe dir="u"/>
      </p:transition>
    </mc:Choice>
    <mc:Fallback xmlns="">
      <p:transition spd="slow">
        <p:wipe dir="u"/>
      </p:transition>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3"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问题导思</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5" action="ppaction://hlinksldjump"/>
          </p:cNvPr>
          <p:cNvSpPr/>
          <p:nvPr/>
        </p:nvSpPr>
        <p:spPr>
          <a:xfrm>
            <a:off x="225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文脉图解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6" action="ppaction://hlinksldjump"/>
          </p:cNvPr>
          <p:cNvSpPr/>
          <p:nvPr/>
        </p:nvSpPr>
        <p:spPr>
          <a:xfrm>
            <a:off x="3120672"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文白对译</a:t>
            </a:r>
          </a:p>
        </p:txBody>
      </p:sp>
      <p:graphicFrame>
        <p:nvGraphicFramePr>
          <p:cNvPr id="2" name="对象 1"/>
          <p:cNvGraphicFramePr>
            <a:graphicFrameLocks noChangeAspect="1"/>
          </p:cNvGraphicFramePr>
          <p:nvPr>
            <p:extLst>
              <p:ext uri="{D42A27DB-BD31-4B8C-83A1-F6EECF244321}">
                <p14:modId xmlns:p14="http://schemas.microsoft.com/office/powerpoint/2010/main" val="823010944"/>
              </p:ext>
            </p:extLst>
          </p:nvPr>
        </p:nvGraphicFramePr>
        <p:xfrm>
          <a:off x="508000" y="1624333"/>
          <a:ext cx="8128000" cy="4396955"/>
        </p:xfrm>
        <a:graphic>
          <a:graphicData uri="http://schemas.openxmlformats.org/presentationml/2006/ole">
            <mc:AlternateContent xmlns:mc="http://schemas.openxmlformats.org/markup-compatibility/2006">
              <mc:Choice xmlns:v="urn:schemas-microsoft-com:vml" Requires="v">
                <p:oleObj spid="_x0000_s57354" name="文档" r:id="rId8" imgW="3952182" imgH="2138324" progId="Word.Document.12">
                  <p:embed/>
                </p:oleObj>
              </mc:Choice>
              <mc:Fallback>
                <p:oleObj name="文档" r:id="rId8" imgW="3952182" imgH="2138324" progId="Word.Document.12">
                  <p:embed/>
                  <p:pic>
                    <p:nvPicPr>
                      <p:cNvPr id="0" name=""/>
                      <p:cNvPicPr/>
                      <p:nvPr/>
                    </p:nvPicPr>
                    <p:blipFill>
                      <a:blip r:embed="rId9"/>
                      <a:stretch>
                        <a:fillRect/>
                      </a:stretch>
                    </p:blipFill>
                    <p:spPr>
                      <a:xfrm>
                        <a:off x="508000" y="1624333"/>
                        <a:ext cx="8128000" cy="4396955"/>
                      </a:xfrm>
                      <a:prstGeom prst="rect">
                        <a:avLst/>
                      </a:prstGeom>
                    </p:spPr>
                  </p:pic>
                </p:oleObj>
              </mc:Fallback>
            </mc:AlternateContent>
          </a:graphicData>
        </a:graphic>
      </p:graphicFrame>
    </p:spTree>
    <p:extLst>
      <p:ext uri="{BB962C8B-B14F-4D97-AF65-F5344CB8AC3E}">
        <p14:creationId xmlns:p14="http://schemas.microsoft.com/office/powerpoint/2010/main" val="3473341247"/>
      </p:ext>
    </p:extLst>
  </p:cSld>
  <p:clrMapOvr>
    <a:masterClrMapping/>
  </p:clrMapOvr>
  <mc:AlternateContent xmlns:mc="http://schemas.openxmlformats.org/markup-compatibility/2006" xmlns:p14="http://schemas.microsoft.com/office/powerpoint/2010/main">
    <mc:Choice Requires="p14">
      <p:transition spd="slow" p14:dur="1300">
        <p:cut/>
      </p:transition>
    </mc:Choice>
    <mc:Fallback xmlns="">
      <p:transition spd="slow">
        <p:cut/>
      </p:transition>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3"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问题导思</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多维探究</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5" action="ppaction://hlinksldjump"/>
          </p:cNvPr>
          <p:cNvSpPr/>
          <p:nvPr/>
        </p:nvSpPr>
        <p:spPr>
          <a:xfrm>
            <a:off x="225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文脉图解</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6" action="ppaction://hlinksldjump"/>
          </p:cNvPr>
          <p:cNvSpPr/>
          <p:nvPr/>
        </p:nvSpPr>
        <p:spPr>
          <a:xfrm>
            <a:off x="3120672"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文白对译</a:t>
            </a:r>
          </a:p>
        </p:txBody>
      </p:sp>
      <p:graphicFrame>
        <p:nvGraphicFramePr>
          <p:cNvPr id="3" name="对象 2"/>
          <p:cNvGraphicFramePr>
            <a:graphicFrameLocks noChangeAspect="1"/>
          </p:cNvGraphicFramePr>
          <p:nvPr>
            <p:extLst>
              <p:ext uri="{D42A27DB-BD31-4B8C-83A1-F6EECF244321}">
                <p14:modId xmlns:p14="http://schemas.microsoft.com/office/powerpoint/2010/main" val="2356324291"/>
              </p:ext>
            </p:extLst>
          </p:nvPr>
        </p:nvGraphicFramePr>
        <p:xfrm>
          <a:off x="508000" y="2211926"/>
          <a:ext cx="8128000" cy="2801250"/>
        </p:xfrm>
        <a:graphic>
          <a:graphicData uri="http://schemas.openxmlformats.org/presentationml/2006/ole">
            <mc:AlternateContent xmlns:mc="http://schemas.openxmlformats.org/markup-compatibility/2006">
              <mc:Choice xmlns:v="urn:schemas-microsoft-com:vml" Requires="v">
                <p:oleObj spid="_x0000_s58377" name="文档" r:id="rId8" imgW="3837032" imgH="1322593" progId="Word.Document.12">
                  <p:embed/>
                </p:oleObj>
              </mc:Choice>
              <mc:Fallback>
                <p:oleObj name="文档" r:id="rId8" imgW="3837032" imgH="1322593" progId="Word.Document.12">
                  <p:embed/>
                  <p:pic>
                    <p:nvPicPr>
                      <p:cNvPr id="0" name=""/>
                      <p:cNvPicPr/>
                      <p:nvPr/>
                    </p:nvPicPr>
                    <p:blipFill>
                      <a:blip r:embed="rId9"/>
                      <a:stretch>
                        <a:fillRect/>
                      </a:stretch>
                    </p:blipFill>
                    <p:spPr>
                      <a:xfrm>
                        <a:off x="508000" y="2211926"/>
                        <a:ext cx="8128000" cy="2801250"/>
                      </a:xfrm>
                      <a:prstGeom prst="rect">
                        <a:avLst/>
                      </a:prstGeom>
                    </p:spPr>
                  </p:pic>
                </p:oleObj>
              </mc:Fallback>
            </mc:AlternateContent>
          </a:graphicData>
        </a:graphic>
      </p:graphicFrame>
    </p:spTree>
    <p:extLst>
      <p:ext uri="{BB962C8B-B14F-4D97-AF65-F5344CB8AC3E}">
        <p14:creationId xmlns:p14="http://schemas.microsoft.com/office/powerpoint/2010/main" val="3252670665"/>
      </p:ext>
    </p:extLst>
  </p:cSld>
  <p:clrMapOvr>
    <a:masterClrMapping/>
  </p:clrMapOvr>
  <mc:AlternateContent xmlns:mc="http://schemas.openxmlformats.org/markup-compatibility/2006" xmlns:p14="http://schemas.microsoft.com/office/powerpoint/2010/main">
    <mc:Choice Requires="p14">
      <p:transition spd="slow" p14:dur="1300">
        <p:pull dir="u"/>
      </p:transition>
    </mc:Choice>
    <mc:Fallback xmlns="">
      <p:transition spd="slow">
        <p:pull dir="u"/>
      </p:transition>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3" action="ppaction://hlinksldjump"/>
          </p:cNvPr>
          <p:cNvSpPr/>
          <p:nvPr/>
        </p:nvSpPr>
        <p:spPr>
          <a:xfrm>
            <a:off x="467544"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类文悦读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4"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美文品读</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5" action="ppaction://hlinksldjump"/>
          </p:cNvPr>
          <p:cNvSpPr/>
          <p:nvPr/>
        </p:nvSpPr>
        <p:spPr>
          <a:xfrm>
            <a:off x="2250675"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素材开发</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6" action="ppaction://hlinksldjump"/>
          </p:cNvPr>
          <p:cNvSpPr/>
          <p:nvPr/>
        </p:nvSpPr>
        <p:spPr>
          <a:xfrm>
            <a:off x="3990673"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微写作</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7" action="ppaction://hlinksldjump"/>
          </p:cNvPr>
          <p:cNvSpPr/>
          <p:nvPr/>
        </p:nvSpPr>
        <p:spPr>
          <a:xfrm>
            <a:off x="312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每课一法</a:t>
            </a:r>
            <a:endParaRPr lang="zh-CN" altLang="en-US" sz="1200" dirty="0">
              <a:solidFill>
                <a:srgbClr val="333333"/>
              </a:solidFill>
              <a:latin typeface="微软雅黑" panose="020B0503020204020204" pitchFamily="34" charset="-122"/>
              <a:ea typeface="微软雅黑" panose="020B0503020204020204" pitchFamily="34" charset="-122"/>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2855115645"/>
              </p:ext>
            </p:extLst>
          </p:nvPr>
        </p:nvGraphicFramePr>
        <p:xfrm>
          <a:off x="508000" y="1891142"/>
          <a:ext cx="8128000" cy="4130146"/>
        </p:xfrm>
        <a:graphic>
          <a:graphicData uri="http://schemas.openxmlformats.org/presentationml/2006/ole">
            <mc:AlternateContent xmlns:mc="http://schemas.openxmlformats.org/markup-compatibility/2006">
              <mc:Choice xmlns:v="urn:schemas-microsoft-com:vml" Requires="v">
                <p:oleObj spid="_x0000_s61449" name="文档" r:id="rId9" imgW="3998962" imgH="2031408" progId="Word.Document.12">
                  <p:embed/>
                </p:oleObj>
              </mc:Choice>
              <mc:Fallback>
                <p:oleObj name="文档" r:id="rId9" imgW="3998962" imgH="2031408" progId="Word.Document.12">
                  <p:embed/>
                  <p:pic>
                    <p:nvPicPr>
                      <p:cNvPr id="0" name=""/>
                      <p:cNvPicPr/>
                      <p:nvPr/>
                    </p:nvPicPr>
                    <p:blipFill>
                      <a:blip r:embed="rId10"/>
                      <a:stretch>
                        <a:fillRect/>
                      </a:stretch>
                    </p:blipFill>
                    <p:spPr>
                      <a:xfrm>
                        <a:off x="508000" y="1891142"/>
                        <a:ext cx="8128000" cy="4130146"/>
                      </a:xfrm>
                      <a:prstGeom prst="rect">
                        <a:avLst/>
                      </a:prstGeom>
                    </p:spPr>
                  </p:pic>
                </p:oleObj>
              </mc:Fallback>
            </mc:AlternateContent>
          </a:graphicData>
        </a:graphic>
      </p:graphicFrame>
    </p:spTree>
    <p:extLst>
      <p:ext uri="{BB962C8B-B14F-4D97-AF65-F5344CB8AC3E}">
        <p14:creationId xmlns:p14="http://schemas.microsoft.com/office/powerpoint/2010/main" val="1428481823"/>
      </p:ext>
    </p:extLst>
  </p:cSld>
  <p:clrMapOvr>
    <a:masterClrMapping/>
  </p:clrMapOvr>
  <p:transition spd="slow">
    <p:zoom/>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3" action="ppaction://hlinksldjump"/>
          </p:cNvPr>
          <p:cNvSpPr/>
          <p:nvPr/>
        </p:nvSpPr>
        <p:spPr>
          <a:xfrm>
            <a:off x="467544"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类文悦读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4"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美文品读</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5" action="ppaction://hlinksldjump"/>
          </p:cNvPr>
          <p:cNvSpPr/>
          <p:nvPr/>
        </p:nvSpPr>
        <p:spPr>
          <a:xfrm>
            <a:off x="2250675"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素材开发</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6" action="ppaction://hlinksldjump"/>
          </p:cNvPr>
          <p:cNvSpPr/>
          <p:nvPr/>
        </p:nvSpPr>
        <p:spPr>
          <a:xfrm>
            <a:off x="3990673"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微写作</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7" action="ppaction://hlinksldjump"/>
          </p:cNvPr>
          <p:cNvSpPr/>
          <p:nvPr/>
        </p:nvSpPr>
        <p:spPr>
          <a:xfrm>
            <a:off x="312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每课一法</a:t>
            </a:r>
            <a:endParaRPr lang="zh-CN" altLang="en-US" sz="1200" dirty="0">
              <a:solidFill>
                <a:srgbClr val="333333"/>
              </a:solidFill>
              <a:latin typeface="微软雅黑" panose="020B0503020204020204" pitchFamily="34" charset="-122"/>
              <a:ea typeface="微软雅黑" panose="020B0503020204020204" pitchFamily="34" charset="-122"/>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2824482462"/>
              </p:ext>
            </p:extLst>
          </p:nvPr>
        </p:nvGraphicFramePr>
        <p:xfrm>
          <a:off x="508000" y="1891142"/>
          <a:ext cx="8128000" cy="4130146"/>
        </p:xfrm>
        <a:graphic>
          <a:graphicData uri="http://schemas.openxmlformats.org/presentationml/2006/ole">
            <mc:AlternateContent xmlns:mc="http://schemas.openxmlformats.org/markup-compatibility/2006">
              <mc:Choice xmlns:v="urn:schemas-microsoft-com:vml" Requires="v">
                <p:oleObj spid="_x0000_s62472" name="文档" r:id="rId9" imgW="3998962" imgH="2031408" progId="Word.Document.12">
                  <p:embed/>
                </p:oleObj>
              </mc:Choice>
              <mc:Fallback>
                <p:oleObj name="文档" r:id="rId9" imgW="3998962" imgH="2031408" progId="Word.Document.12">
                  <p:embed/>
                  <p:pic>
                    <p:nvPicPr>
                      <p:cNvPr id="0" name=""/>
                      <p:cNvPicPr/>
                      <p:nvPr/>
                    </p:nvPicPr>
                    <p:blipFill>
                      <a:blip r:embed="rId10"/>
                      <a:stretch>
                        <a:fillRect/>
                      </a:stretch>
                    </p:blipFill>
                    <p:spPr>
                      <a:xfrm>
                        <a:off x="508000" y="1891142"/>
                        <a:ext cx="8128000" cy="4130146"/>
                      </a:xfrm>
                      <a:prstGeom prst="rect">
                        <a:avLst/>
                      </a:prstGeom>
                    </p:spPr>
                  </p:pic>
                </p:oleObj>
              </mc:Fallback>
            </mc:AlternateContent>
          </a:graphicData>
        </a:graphic>
      </p:graphicFrame>
    </p:spTree>
    <p:extLst>
      <p:ext uri="{BB962C8B-B14F-4D97-AF65-F5344CB8AC3E}">
        <p14:creationId xmlns:p14="http://schemas.microsoft.com/office/powerpoint/2010/main" val="2150571976"/>
      </p:ext>
    </p:extLst>
  </p:cSld>
  <p:clrMapOvr>
    <a:masterClrMapping/>
  </p:clrMapOvr>
  <p:transition spd="slow">
    <p:cut thruBlk="1"/>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3" action="ppaction://hlinksldjump"/>
          </p:cNvPr>
          <p:cNvSpPr/>
          <p:nvPr/>
        </p:nvSpPr>
        <p:spPr>
          <a:xfrm>
            <a:off x="467544"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类文悦读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4"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美文品读</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5" action="ppaction://hlinksldjump"/>
          </p:cNvPr>
          <p:cNvSpPr/>
          <p:nvPr/>
        </p:nvSpPr>
        <p:spPr>
          <a:xfrm>
            <a:off x="2250675"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素材开发</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6" action="ppaction://hlinksldjump"/>
          </p:cNvPr>
          <p:cNvSpPr/>
          <p:nvPr/>
        </p:nvSpPr>
        <p:spPr>
          <a:xfrm>
            <a:off x="3990673"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微写作</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7" action="ppaction://hlinksldjump"/>
          </p:cNvPr>
          <p:cNvSpPr/>
          <p:nvPr/>
        </p:nvSpPr>
        <p:spPr>
          <a:xfrm>
            <a:off x="312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每课一法</a:t>
            </a:r>
            <a:endParaRPr lang="zh-CN" altLang="en-US" sz="1200" dirty="0">
              <a:solidFill>
                <a:srgbClr val="333333"/>
              </a:solidFill>
              <a:latin typeface="微软雅黑" panose="020B0503020204020204" pitchFamily="34" charset="-122"/>
              <a:ea typeface="微软雅黑" panose="020B0503020204020204" pitchFamily="34" charset="-122"/>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3026210248"/>
              </p:ext>
            </p:extLst>
          </p:nvPr>
        </p:nvGraphicFramePr>
        <p:xfrm>
          <a:off x="508000" y="1452844"/>
          <a:ext cx="8128000" cy="5288524"/>
        </p:xfrm>
        <a:graphic>
          <a:graphicData uri="http://schemas.openxmlformats.org/presentationml/2006/ole">
            <mc:AlternateContent xmlns:mc="http://schemas.openxmlformats.org/markup-compatibility/2006">
              <mc:Choice xmlns:v="urn:schemas-microsoft-com:vml" Requires="v">
                <p:oleObj spid="_x0000_s63496" name="文档" r:id="rId9" imgW="3998962" imgH="2601268" progId="Word.Document.12">
                  <p:embed/>
                </p:oleObj>
              </mc:Choice>
              <mc:Fallback>
                <p:oleObj name="文档" r:id="rId9" imgW="3998962" imgH="2601268" progId="Word.Document.12">
                  <p:embed/>
                  <p:pic>
                    <p:nvPicPr>
                      <p:cNvPr id="0" name=""/>
                      <p:cNvPicPr/>
                      <p:nvPr/>
                    </p:nvPicPr>
                    <p:blipFill>
                      <a:blip r:embed="rId10"/>
                      <a:stretch>
                        <a:fillRect/>
                      </a:stretch>
                    </p:blipFill>
                    <p:spPr>
                      <a:xfrm>
                        <a:off x="508000" y="1452844"/>
                        <a:ext cx="8128000" cy="5288524"/>
                      </a:xfrm>
                      <a:prstGeom prst="rect">
                        <a:avLst/>
                      </a:prstGeom>
                    </p:spPr>
                  </p:pic>
                </p:oleObj>
              </mc:Fallback>
            </mc:AlternateContent>
          </a:graphicData>
        </a:graphic>
      </p:graphicFrame>
    </p:spTree>
    <p:extLst>
      <p:ext uri="{BB962C8B-B14F-4D97-AF65-F5344CB8AC3E}">
        <p14:creationId xmlns:p14="http://schemas.microsoft.com/office/powerpoint/2010/main" val="3806227178"/>
      </p:ext>
    </p:extLst>
  </p:cSld>
  <p:clrMapOvr>
    <a:masterClrMapping/>
  </p:clrMapOvr>
  <p:transition spd="slow">
    <p:split dir="in"/>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3" action="ppaction://hlinksldjump"/>
          </p:cNvPr>
          <p:cNvSpPr/>
          <p:nvPr/>
        </p:nvSpPr>
        <p:spPr>
          <a:xfrm>
            <a:off x="467544"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类文悦读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4"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美文品读</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5" action="ppaction://hlinksldjump"/>
          </p:cNvPr>
          <p:cNvSpPr/>
          <p:nvPr/>
        </p:nvSpPr>
        <p:spPr>
          <a:xfrm>
            <a:off x="2250675"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素材开发</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6" action="ppaction://hlinksldjump"/>
          </p:cNvPr>
          <p:cNvSpPr/>
          <p:nvPr/>
        </p:nvSpPr>
        <p:spPr>
          <a:xfrm>
            <a:off x="3990673"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微写作</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7" action="ppaction://hlinksldjump"/>
          </p:cNvPr>
          <p:cNvSpPr/>
          <p:nvPr/>
        </p:nvSpPr>
        <p:spPr>
          <a:xfrm>
            <a:off x="312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每课一法</a:t>
            </a:r>
            <a:endParaRPr lang="zh-CN" altLang="en-US" sz="1200" dirty="0">
              <a:solidFill>
                <a:srgbClr val="333333"/>
              </a:solidFill>
              <a:latin typeface="微软雅黑" panose="020B0503020204020204" pitchFamily="34" charset="-122"/>
              <a:ea typeface="微软雅黑" panose="020B0503020204020204" pitchFamily="34" charset="-122"/>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1079242990"/>
              </p:ext>
            </p:extLst>
          </p:nvPr>
        </p:nvGraphicFramePr>
        <p:xfrm>
          <a:off x="508000" y="2444175"/>
          <a:ext cx="8128000" cy="2929041"/>
        </p:xfrm>
        <a:graphic>
          <a:graphicData uri="http://schemas.openxmlformats.org/presentationml/2006/ole">
            <mc:AlternateContent xmlns:mc="http://schemas.openxmlformats.org/markup-compatibility/2006">
              <mc:Choice xmlns:v="urn:schemas-microsoft-com:vml" Requires="v">
                <p:oleObj spid="_x0000_s64520" name="文档" r:id="rId9" imgW="3837032" imgH="1383431" progId="Word.Document.12">
                  <p:embed/>
                </p:oleObj>
              </mc:Choice>
              <mc:Fallback>
                <p:oleObj name="文档" r:id="rId9" imgW="3837032" imgH="1383431" progId="Word.Document.12">
                  <p:embed/>
                  <p:pic>
                    <p:nvPicPr>
                      <p:cNvPr id="0" name=""/>
                      <p:cNvPicPr/>
                      <p:nvPr/>
                    </p:nvPicPr>
                    <p:blipFill>
                      <a:blip r:embed="rId10"/>
                      <a:stretch>
                        <a:fillRect/>
                      </a:stretch>
                    </p:blipFill>
                    <p:spPr>
                      <a:xfrm>
                        <a:off x="508000" y="2444175"/>
                        <a:ext cx="8128000" cy="2929041"/>
                      </a:xfrm>
                      <a:prstGeom prst="rect">
                        <a:avLst/>
                      </a:prstGeom>
                    </p:spPr>
                  </p:pic>
                </p:oleObj>
              </mc:Fallback>
            </mc:AlternateContent>
          </a:graphicData>
        </a:graphic>
      </p:graphicFrame>
    </p:spTree>
    <p:extLst>
      <p:ext uri="{BB962C8B-B14F-4D97-AF65-F5344CB8AC3E}">
        <p14:creationId xmlns:p14="http://schemas.microsoft.com/office/powerpoint/2010/main" val="3961037399"/>
      </p:ext>
    </p:extLst>
  </p:cSld>
  <p:clrMapOvr>
    <a:masterClrMapping/>
  </p:clrMapOvr>
  <p:transition spd="slow">
    <p:pull dir="d"/>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类文悦读</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美文品读</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2250675"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素材开发</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3990673"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微写作</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6" action="ppaction://hlinksldjump"/>
          </p:cNvPr>
          <p:cNvSpPr/>
          <p:nvPr/>
        </p:nvSpPr>
        <p:spPr>
          <a:xfrm>
            <a:off x="312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每课一法</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334438"/>
            <a:ext cx="8128000" cy="533492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u="heavy" dirty="0">
                <a:solidFill>
                  <a:srgbClr val="000000"/>
                </a:solidFill>
                <a:uFill>
                  <a:solidFill>
                    <a:srgbClr val="808080"/>
                  </a:solidFill>
                </a:uFill>
                <a:latin typeface="Arial" panose="020B0604020202020204" pitchFamily="34" charset="0"/>
                <a:ea typeface="黑体" panose="02010609060101010101" pitchFamily="49" charset="-122"/>
                <a:cs typeface="Times New Roman" panose="02020603050405020304" pitchFamily="18" charset="0"/>
              </a:rPr>
              <a:t>思维训练</a:t>
            </a:r>
            <a:r>
              <a:rPr lang="en-US" altLang="zh-CN" sz="2200" u="heavy" dirty="0">
                <a:solidFill>
                  <a:srgbClr val="000000"/>
                </a:solidFill>
                <a:uFill>
                  <a:solidFill>
                    <a:srgbClr val="808080"/>
                  </a:solidFill>
                </a:u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庄周游于雕陵之樊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这则故事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描述了怎样一个故事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说明了什么道理</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描述了一个由蝉、螳螂、异鹊、庄周、虞人组成的利害得失相互关联的故事。说明了当今世途危险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高洁人们不要见得而忘其形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见利而忘其真。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把下面的句子翻译成现代汉语。</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睹一蝉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方得美荫而忘其身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螳螂执翳而搏之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见得而忘其形。</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蔺且从而问之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夫子何为顷间甚不庭乎</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这时看见一只蝉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正停在浓密的树荫下休息而忘记了自身的安全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一只螳螂躲在树叶后将要趁机捕杀蝉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它看见有所得而忘记了自己的形体。</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弟子蔺且问道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先生为什么近来很不愉快呢</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9" name="矩形 8"/>
          <p:cNvSpPr/>
          <p:nvPr/>
        </p:nvSpPr>
        <p:spPr>
          <a:xfrm>
            <a:off x="245304" y="2564904"/>
            <a:ext cx="8575168" cy="122413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245304" y="4994320"/>
            <a:ext cx="8293352" cy="167504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528809897"/>
      </p:ext>
    </p:extLst>
  </p:cSld>
  <p:clrMapOvr>
    <a:masterClrMapping/>
  </p:clrMapOvr>
  <p:transition spd="slow">
    <p:split orient="ver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9"/>
                                        </p:tgtEl>
                                      </p:cBhvr>
                                    </p:animEffect>
                                    <p:set>
                                      <p:cBhvr>
                                        <p:cTn id="7" dur="1" fill="hold">
                                          <p:stCondLst>
                                            <p:cond delay="499"/>
                                          </p:stCondLst>
                                        </p:cTn>
                                        <p:tgtEl>
                                          <p:spTgt spid="9"/>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11"/>
                                        </p:tgtEl>
                                      </p:cBhvr>
                                    </p:animEffect>
                                    <p:set>
                                      <p:cBhvr>
                                        <p:cTn id="12" dur="1" fill="hold">
                                          <p:stCondLst>
                                            <p:cond delay="499"/>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1" grpId="0" animBg="1"/>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类文悦读</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380676"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美文品读</a:t>
            </a:r>
          </a:p>
        </p:txBody>
      </p:sp>
      <p:sp>
        <p:nvSpPr>
          <p:cNvPr id="10" name="矩形 9">
            <a:hlinkClick r:id="rId4" action="ppaction://hlinksldjump"/>
          </p:cNvPr>
          <p:cNvSpPr/>
          <p:nvPr/>
        </p:nvSpPr>
        <p:spPr>
          <a:xfrm>
            <a:off x="2250675"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素材开发</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3990673"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微写作</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6" action="ppaction://hlinksldjump"/>
          </p:cNvPr>
          <p:cNvSpPr/>
          <p:nvPr/>
        </p:nvSpPr>
        <p:spPr>
          <a:xfrm>
            <a:off x="312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每课一法</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334438"/>
            <a:ext cx="8128000" cy="5334922"/>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庄子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在我们无路可走的时候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节选</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鲍鹏山</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当一种美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美得让我们无所适从时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我们就会意识到自身的局限。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山阴道上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目不暇接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之时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我们不就能体验到我们渺小的心智与有限的感官无福消受这天赐的过多福祉吗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读庄子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我们也往往被庄子拨弄得手足无措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有时只好手之舞之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足之蹈之。除此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我们还能用什么方式来表达我们内心的感动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天仙才子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他幻化无方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意出尘外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鬼话连篇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奇怪迭出。他总在一些地方吓着我们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而等我们惊魂甫定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便会发现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呈现在我们面前的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是朝暾夕月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落崖惊风。我们的视界为之一开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我们的俗情为之一扫。同时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他永远有着我们不懂的地方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山重水复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柳暗花明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永远有着我们不曾涉及的境界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仰之弥高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钻之弥坚。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造化钟神秀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造化把何等样的神秀聚焦在这个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槁项黄馘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的哲人身上啊</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88165922"/>
      </p:ext>
    </p:extLst>
  </p:cSld>
  <p:clrMapOvr>
    <a:masterClrMapping/>
  </p:clrMapOvr>
  <p:transition spd="slow">
    <p:cover dir="ld"/>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76230" y="100953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背景助读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528927" y="1009531"/>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知识链接</a:t>
            </a:r>
          </a:p>
        </p:txBody>
      </p:sp>
      <p:sp>
        <p:nvSpPr>
          <p:cNvPr id="10" name="矩形 9">
            <a:hlinkClick r:id="rId4" action="ppaction://hlinksldjump"/>
          </p:cNvPr>
          <p:cNvSpPr/>
          <p:nvPr/>
        </p:nvSpPr>
        <p:spPr>
          <a:xfrm>
            <a:off x="2581624" y="100953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基础梳理</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2084687"/>
            <a:ext cx="8128000" cy="328852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庄子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约前</a:t>
            </a:r>
            <a:r>
              <a:rPr lang="en-US" altLang="zh-CN" sz="2200" dirty="0">
                <a:solidFill>
                  <a:srgbClr val="000000"/>
                </a:solidFill>
                <a:latin typeface="Times New Roman" panose="02020603050405020304" pitchFamily="18" charset="0"/>
                <a:cs typeface="Times New Roman" panose="02020603050405020304" pitchFamily="18" charset="0"/>
              </a:rPr>
              <a:t>369—</a:t>
            </a:r>
            <a:r>
              <a:rPr lang="zh-CN" altLang="zh-CN" sz="2200" dirty="0">
                <a:solidFill>
                  <a:srgbClr val="000000"/>
                </a:solidFill>
                <a:latin typeface="Times New Roman" panose="02020603050405020304" pitchFamily="18" charset="0"/>
                <a:cs typeface="Times New Roman" panose="02020603050405020304" pitchFamily="18" charset="0"/>
              </a:rPr>
              <a:t>前</a:t>
            </a:r>
            <a:r>
              <a:rPr lang="en-US" altLang="zh-CN" sz="2200" dirty="0">
                <a:solidFill>
                  <a:srgbClr val="000000"/>
                </a:solidFill>
                <a:latin typeface="Times New Roman" panose="02020603050405020304" pitchFamily="18" charset="0"/>
                <a:cs typeface="Times New Roman" panose="02020603050405020304" pitchFamily="18" charset="0"/>
              </a:rPr>
              <a:t>286),</a:t>
            </a:r>
            <a:r>
              <a:rPr lang="zh-CN" altLang="zh-CN" sz="2200" dirty="0">
                <a:solidFill>
                  <a:srgbClr val="000000"/>
                </a:solidFill>
                <a:latin typeface="Times New Roman" panose="02020603050405020304" pitchFamily="18" charset="0"/>
                <a:cs typeface="Times New Roman" panose="02020603050405020304" pitchFamily="18" charset="0"/>
              </a:rPr>
              <a:t>名周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战国时宋国蒙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今河南商丘东北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一说今安徽蒙城县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道家学说的主要创始人。庄子主张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天人合一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清静无为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与道家始祖老子并称为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老庄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道家学说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形成于先秦时期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与儒家文化互相激荡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相辅相成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一起成为中国古代文化的思想脊柱。道家学说以道为最高哲学范畴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认为道是世界的最高实体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道既是宇宙万物的本原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也是宇宙万物赖以生存的依据。道家学派以道来探究自然、社会、人生之间的关系。主要代表人物有老子、庄子。</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938876198"/>
      </p:ext>
    </p:extLst>
  </p:cSld>
  <p:clrMapOvr>
    <a:masterClrMapping/>
  </p:clrMapOvr>
  <p:transition spd="slow">
    <p:cut/>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类文悦读</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380676"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美文品读</a:t>
            </a:r>
          </a:p>
        </p:txBody>
      </p:sp>
      <p:sp>
        <p:nvSpPr>
          <p:cNvPr id="10" name="矩形 9">
            <a:hlinkClick r:id="rId4" action="ppaction://hlinksldjump"/>
          </p:cNvPr>
          <p:cNvSpPr/>
          <p:nvPr/>
        </p:nvSpPr>
        <p:spPr>
          <a:xfrm>
            <a:off x="2250675"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素材开发</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3990673"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微写作</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6" action="ppaction://hlinksldjump"/>
          </p:cNvPr>
          <p:cNvSpPr/>
          <p:nvPr/>
        </p:nvSpPr>
        <p:spPr>
          <a:xfrm>
            <a:off x="312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每课一法</a:t>
            </a:r>
            <a:endParaRPr lang="zh-CN" altLang="en-US" sz="1200" dirty="0">
              <a:solidFill>
                <a:srgbClr val="333333"/>
              </a:solidFill>
              <a:latin typeface="微软雅黑" panose="020B0503020204020204" pitchFamily="34" charset="-122"/>
              <a:ea typeface="微软雅黑" panose="020B0503020204020204" pitchFamily="34" charset="-122"/>
            </a:endParaRPr>
          </a:p>
        </p:txBody>
      </p:sp>
      <p:pic>
        <p:nvPicPr>
          <p:cNvPr id="11" name="N10.eps" descr="id:2147488817;FounderCES"/>
          <p:cNvPicPr/>
          <p:nvPr/>
        </p:nvPicPr>
        <p:blipFill>
          <a:blip r:embed="rId7"/>
          <a:stretch>
            <a:fillRect/>
          </a:stretch>
        </p:blipFill>
        <p:spPr>
          <a:xfrm>
            <a:off x="2411760" y="1844824"/>
            <a:ext cx="3567028" cy="2905605"/>
          </a:xfrm>
          <a:prstGeom prst="rect">
            <a:avLst/>
          </a:prstGeom>
        </p:spPr>
      </p:pic>
      <p:sp>
        <p:nvSpPr>
          <p:cNvPr id="2" name="矩形 1"/>
          <p:cNvSpPr>
            <a:spLocks noChangeAspect="1"/>
          </p:cNvSpPr>
          <p:nvPr/>
        </p:nvSpPr>
        <p:spPr>
          <a:xfrm>
            <a:off x="508000" y="4723234"/>
            <a:ext cx="8128000" cy="86600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a:solidFill>
                  <a:srgbClr val="000000"/>
                </a:solidFill>
                <a:latin typeface="NEU-BZ-S92"/>
                <a:ea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庄子钓于濮水。楚王使大夫二人往先焉。曰</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楷体" panose="02010609060101010101" pitchFamily="49" charset="-122"/>
                <a:ea typeface="方正书宋_GBK" panose="03000509000000000000" pitchFamily="65"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愿以境内累矣</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楷体" panose="02010609060101010101" pitchFamily="49" charset="-122"/>
                <a:ea typeface="方正书宋_GBK" panose="03000509000000000000" pitchFamily="65"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07398702"/>
      </p:ext>
    </p:extLst>
  </p:cSld>
  <p:clrMapOvr>
    <a:masterClrMapping/>
  </p:clrMapOvr>
  <p:transition spd="slow">
    <p:cover dir="ld"/>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类文悦读</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380676"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美文品读</a:t>
            </a:r>
          </a:p>
        </p:txBody>
      </p:sp>
      <p:sp>
        <p:nvSpPr>
          <p:cNvPr id="10" name="矩形 9">
            <a:hlinkClick r:id="rId4" action="ppaction://hlinksldjump"/>
          </p:cNvPr>
          <p:cNvSpPr/>
          <p:nvPr/>
        </p:nvSpPr>
        <p:spPr>
          <a:xfrm>
            <a:off x="2250675"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素材开发</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3990673"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微写作</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6" action="ppaction://hlinksldjump"/>
          </p:cNvPr>
          <p:cNvSpPr/>
          <p:nvPr/>
        </p:nvSpPr>
        <p:spPr>
          <a:xfrm>
            <a:off x="312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每课一法</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452671"/>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先秦诸子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谁不想做官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一朝权在手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便把令来行。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在其位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谋其政。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君子之仕也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行其义也。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谁不想通过世俗的权力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来杠杆天下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实现自己的乌托邦之梦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庄子的机会来了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但庄子的心已冷了。这是一个有趣的情景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一边是濮水边心如澄澈秋水、身如不系之舟的庄周先生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一边是身负楚王使命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恭敬不怠、颠沛以之的两大夫。两边谁更能享受生命的真乐趣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这可能是一个永远聚讼不已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不能有统一志趣的话题。对幸福的理解太多样了。我的看法是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庄周们一定能掂出各级官僚们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威福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的分量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而大小官僚们永远不可能理解庄周们的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闲福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对真正人生的意义。这关乎于对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的价值评价。这也是一个似曾相识的情景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它使我们一下子就想到了距庄子约七百多年前渭水边上发生的一幕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八十多岁的姜太公用直钩钓鱼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用意却在钓文王。他成功了。</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600076639"/>
      </p:ext>
    </p:extLst>
  </p:cSld>
  <p:clrMapOvr>
    <a:masterClrMapping/>
  </p:clrMapOvr>
  <p:transition spd="slow">
    <p:cut/>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类文悦读</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380676"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美文品读</a:t>
            </a:r>
          </a:p>
        </p:txBody>
      </p:sp>
      <p:sp>
        <p:nvSpPr>
          <p:cNvPr id="10" name="矩形 9">
            <a:hlinkClick r:id="rId4" action="ppaction://hlinksldjump"/>
          </p:cNvPr>
          <p:cNvSpPr/>
          <p:nvPr/>
        </p:nvSpPr>
        <p:spPr>
          <a:xfrm>
            <a:off x="2250675"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素材开发</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3990673"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微写作</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6" action="ppaction://hlinksldjump"/>
          </p:cNvPr>
          <p:cNvSpPr/>
          <p:nvPr/>
        </p:nvSpPr>
        <p:spPr>
          <a:xfrm>
            <a:off x="312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每课一法</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904201"/>
            <a:ext cx="8128000" cy="330359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而比姜太公年轻得多的庄子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他死时也只有六十来岁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此时是真心真意地在钓鱼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且可能毫无诗意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他可能真的需要一条鱼来充实他的辘辘饥肠。庄子此时面临着双重诱惑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他的前面是清波粼粼的濮水以及水中从容不迫的游鱼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他的背后则是楚国的相位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楚威王要把境内的国事交给他了。大概楚威王也知道庄子的脾气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所以用了一个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只是庄子要不要这种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多少人在这种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中体味到权力给人的充实感和成就感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这是生命中不能承受之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庄子持竿不顾。</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500019230"/>
      </p:ext>
    </p:extLst>
  </p:cSld>
  <p:clrMapOvr>
    <a:masterClrMapping/>
  </p:clrMapOvr>
  <p:transition spd="slow">
    <p:blinds/>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类文悦读</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380676"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美文品读</a:t>
            </a:r>
          </a:p>
        </p:txBody>
      </p:sp>
      <p:sp>
        <p:nvSpPr>
          <p:cNvPr id="10" name="矩形 9">
            <a:hlinkClick r:id="rId4" action="ppaction://hlinksldjump"/>
          </p:cNvPr>
          <p:cNvSpPr/>
          <p:nvPr/>
        </p:nvSpPr>
        <p:spPr>
          <a:xfrm>
            <a:off x="2250675"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素材开发</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3990673"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微写作</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6" action="ppaction://hlinksldjump"/>
          </p:cNvPr>
          <p:cNvSpPr/>
          <p:nvPr/>
        </p:nvSpPr>
        <p:spPr>
          <a:xfrm>
            <a:off x="312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每课一法</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570904"/>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好一个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濮水的清波吸引了他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他无暇回头看身后的权势。他那么不经意地推掉了在俗人看来千载难逢的发达机遇。他把这看成了无聊的打扰。如果他学许由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他该跳进濮水洗洗他干皱的耳朵了。大约怕惊走了在鱼钩边游荡试探的鱼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他没有这么做。从而也没有让这两位风尘仆仆的大夫太难堪。他只问了两位衣着锦绣的大夫一个似乎毫不相关的问题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楚国水田里的乌龟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它们是愿意到楚王那里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让楚王用精致的竹箱装着它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用丝绸的巾饰覆盖它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珍藏在宗庙里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用死来换取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留骨而贵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还是愿意拖着尾巴在泥水里自由自在地活着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二位大夫此时倒很有一点正常人的心智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回答说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宁愿拖着尾巴在泥水中活着。</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庄子曰</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楷体" panose="02010609060101010101" pitchFamily="49" charset="-122"/>
                <a:ea typeface="方正书宋_GBK" panose="03000509000000000000" pitchFamily="65"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往矣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吾将曳尾于涂中。</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154039247"/>
      </p:ext>
    </p:extLst>
  </p:cSld>
  <p:clrMapOvr>
    <a:masterClrMapping/>
  </p:clrMapOvr>
  <p:transition spd="slow">
    <p:strips dir="ld"/>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类文悦读</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380676"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美文品读</a:t>
            </a:r>
          </a:p>
        </p:txBody>
      </p:sp>
      <p:sp>
        <p:nvSpPr>
          <p:cNvPr id="10" name="矩形 9">
            <a:hlinkClick r:id="rId4" action="ppaction://hlinksldjump"/>
          </p:cNvPr>
          <p:cNvSpPr/>
          <p:nvPr/>
        </p:nvSpPr>
        <p:spPr>
          <a:xfrm>
            <a:off x="2250675"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素材开发</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3990673"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微写作</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6" action="ppaction://hlinksldjump"/>
          </p:cNvPr>
          <p:cNvSpPr/>
          <p:nvPr/>
        </p:nvSpPr>
        <p:spPr>
          <a:xfrm>
            <a:off x="312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每课一法</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617129"/>
            <a:ext cx="8128000" cy="411612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你们走吧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我也是这样选择的。这则记载在《秋水》篇中的故事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不知会让多少人暗自惭愧汗颜。这是由超凡绝俗的大智慧中生长出来的清洁的精神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又由这种清洁的精神滋养出拒绝诱惑的惊人内力。当然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我们不能以此悬的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来要求心智不高内力不坚的芸芸众生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但我仍很高兴能看到在中国古代文人中有这样一个拒绝权势媒聘、坚决不合作的例子。是的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在一个文化屈从权势的传统中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庄子是一棵孤独的树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是一棵孤独地在深夜看守心灵月亮的树。当我们大都在黑夜里昧昧昏睡时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月亮为什么没有丢失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就是因为有了这样一两棵在清风夜唳中独自看守月亮的树。</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一轮孤月之下一株孤独的树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这是一种不可企及的妩媚。</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346635330"/>
      </p:ext>
    </p:extLst>
  </p:cSld>
  <p:clrMapOvr>
    <a:masterClrMapping/>
  </p:clrMapOvr>
  <p:transition spd="slow">
    <p:strips dir="ru"/>
  </p:transition>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类文悦读</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380676"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美文品读</a:t>
            </a:r>
          </a:p>
        </p:txBody>
      </p:sp>
      <p:sp>
        <p:nvSpPr>
          <p:cNvPr id="10" name="矩形 9">
            <a:hlinkClick r:id="rId4" action="ppaction://hlinksldjump"/>
          </p:cNvPr>
          <p:cNvSpPr/>
          <p:nvPr/>
        </p:nvSpPr>
        <p:spPr>
          <a:xfrm>
            <a:off x="2250675"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素材开发</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3990673"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微写作</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6" action="ppaction://hlinksldjump"/>
          </p:cNvPr>
          <p:cNvSpPr/>
          <p:nvPr/>
        </p:nvSpPr>
        <p:spPr>
          <a:xfrm>
            <a:off x="312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每课一法</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513599"/>
            <a:ext cx="8128000" cy="208480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u="heavy" dirty="0">
                <a:solidFill>
                  <a:srgbClr val="000000"/>
                </a:solidFill>
                <a:uFill>
                  <a:solidFill>
                    <a:srgbClr val="808080"/>
                  </a:solidFill>
                </a:uFill>
                <a:latin typeface="Arial" panose="020B0604020202020204" pitchFamily="34" charset="0"/>
                <a:ea typeface="黑体" panose="02010609060101010101" pitchFamily="49" charset="-122"/>
                <a:cs typeface="Times New Roman" panose="02020603050405020304" pitchFamily="18" charset="0"/>
              </a:rPr>
              <a:t>品读提示</a:t>
            </a:r>
            <a:r>
              <a:rPr lang="zh-CN" altLang="zh-CN" sz="2200" u="heavy" dirty="0">
                <a:solidFill>
                  <a:srgbClr val="000000"/>
                </a:solidFill>
                <a:uFill>
                  <a:solidFill>
                    <a:srgbClr val="80808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本文运用对比和比喻的手法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揭示了庄子的心灵与外在的对抗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让我们看到了一个行为怪诞而内心炽热的真实的庄子。庄子的视线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从纷繁的人世游离开去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游移向生命与自然的无穷时空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由现实的伤痕到精神和灵魂的微笑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从残酷的现实走向梦幻般的理想。他让我们看到了灵魂的高洁和人格不屈的力量。</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874560391"/>
      </p:ext>
    </p:extLst>
  </p:cSld>
  <p:clrMapOvr>
    <a:masterClrMapping/>
  </p:clrMapOvr>
  <p:transition spd="slow">
    <p:strips dir="ld"/>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2250675"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素材开发</a:t>
            </a:r>
          </a:p>
        </p:txBody>
      </p:sp>
      <p:sp>
        <p:nvSpPr>
          <p:cNvPr id="11" name="矩形 10">
            <a:hlinkClick r:id="rId3"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美文品读</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2" name="矩形 11">
            <a:hlinkClick r:id="rId4"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类文悦读</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3990673"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微写作</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6" action="ppaction://hlinksldjump"/>
          </p:cNvPr>
          <p:cNvSpPr/>
          <p:nvPr/>
        </p:nvSpPr>
        <p:spPr>
          <a:xfrm>
            <a:off x="312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每课一法</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2513599"/>
            <a:ext cx="8128000" cy="208480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NEU-BZ-S9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庄子一生淡泊名利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他垂钓濮水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楚王以相印相许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他不为所动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毅然拒绝。惠施当了梁国宰相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害怕庄子抢他的相位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要搜捕庄子。庄子知道后主动会见惠施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表明了自己高洁的志向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说自己是非梧桐不栖的凤凰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绝不像惠施寻样如鹞鹰得到一只臭老鼠还怕丢掉。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r>
              <a:rPr lang="zh-CN" altLang="zh-CN" sz="2200" u="heavy" dirty="0">
                <a:solidFill>
                  <a:srgbClr val="000000"/>
                </a:solidFill>
                <a:uFill>
                  <a:solidFill>
                    <a:srgbClr val="808080"/>
                  </a:solidFill>
                </a:uFill>
                <a:latin typeface="Arial" panose="020B0604020202020204" pitchFamily="34" charset="0"/>
                <a:ea typeface="黑体" panose="02010609060101010101" pitchFamily="49" charset="-122"/>
                <a:cs typeface="Times New Roman" panose="02020603050405020304" pitchFamily="18" charset="0"/>
              </a:rPr>
              <a:t>运用方向</a:t>
            </a:r>
            <a:r>
              <a:rPr lang="zh-CN" altLang="zh-CN" sz="2200" u="heavy" dirty="0">
                <a:solidFill>
                  <a:srgbClr val="000000"/>
                </a:solidFill>
                <a:uFill>
                  <a:solidFill>
                    <a:srgbClr val="80808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诗意地生活、淡泊名利、为名利所累、欲望、追求</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315104476"/>
      </p:ext>
    </p:extLst>
  </p:cSld>
  <p:clrMapOvr>
    <a:masterClrMapping/>
  </p:clrMapOvr>
  <p:transition spd="slow">
    <p:cover dir="rd"/>
  </p:transition>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2250675"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素材开发</a:t>
            </a:r>
          </a:p>
        </p:txBody>
      </p:sp>
      <p:sp>
        <p:nvSpPr>
          <p:cNvPr id="11" name="矩形 10">
            <a:hlinkClick r:id="rId3"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美文品读</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2" name="矩形 11">
            <a:hlinkClick r:id="rId4"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类文悦读</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3990673"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微写作</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6" action="ppaction://hlinksldjump"/>
          </p:cNvPr>
          <p:cNvSpPr/>
          <p:nvPr/>
        </p:nvSpPr>
        <p:spPr>
          <a:xfrm>
            <a:off x="312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每课一法</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334438"/>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NEU-BZ-S9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庄子曾做过漆园小吏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生活很穷困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却不接受楚威王的重金聘请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在道德上他其实是一位非常廉洁、正直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有棱角和锋芒的人。庄子虽然一生淡泊名利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主张修身养性、清静无为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在他的内心深处却充满着对当时世态的悲愤与绝望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从他退隐、不争、率性的哲学表象上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可以看出庄子是一个对现实世界有着强烈爱恨的人。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正因为世道污浊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所以他才退隐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正因为有黄雀在后的经历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所以他才与世无争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正因为人生有太多不自由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所以他才强调率性。庄子是以率性而凸显其特立独行的人格魅力的。正因为爱得热烈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所以他才恨得彻底。他认为做官戕害人的自然本性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不如在贫贱生活中自得其乐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其实就是对现实情形过于黑暗污浊的一种强烈觉醒。庄子主张精神上的逍遥自在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提倡顺从自然的法则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安时处顺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重视内在德行的修养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表现出一种自足的精神力量。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r>
              <a:rPr lang="zh-CN" altLang="zh-CN" sz="2200" u="heavy" dirty="0">
                <a:solidFill>
                  <a:srgbClr val="000000"/>
                </a:solidFill>
                <a:uFill>
                  <a:solidFill>
                    <a:srgbClr val="808080"/>
                  </a:solidFill>
                </a:uFill>
                <a:latin typeface="Arial" panose="020B0604020202020204" pitchFamily="34" charset="0"/>
                <a:ea typeface="黑体" panose="02010609060101010101" pitchFamily="49" charset="-122"/>
                <a:cs typeface="Times New Roman" panose="02020603050405020304" pitchFamily="18" charset="0"/>
              </a:rPr>
              <a:t>运用方向</a:t>
            </a:r>
            <a:r>
              <a:rPr lang="zh-CN" altLang="zh-CN" sz="2200" u="heavy" dirty="0">
                <a:solidFill>
                  <a:srgbClr val="000000"/>
                </a:solidFill>
                <a:uFill>
                  <a:solidFill>
                    <a:srgbClr val="80808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淡泊、追求个性、崇尚自然、活出自己</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316689817"/>
      </p:ext>
    </p:extLst>
  </p:cSld>
  <p:clrMapOvr>
    <a:masterClrMapping/>
  </p:clrMapOvr>
  <p:transition spd="slow">
    <p:wipe dir="u"/>
  </p:transition>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a:hlinkClick r:id="rId2"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美文品读</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2" name="矩形 11">
            <a:hlinkClick r:id="rId3"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类文悦读</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8" name="矩形 7">
            <a:hlinkClick r:id="rId4" action="ppaction://hlinksldjump"/>
          </p:cNvPr>
          <p:cNvSpPr/>
          <p:nvPr/>
        </p:nvSpPr>
        <p:spPr>
          <a:xfrm>
            <a:off x="3990673"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微写作</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5" action="ppaction://hlinksldjump"/>
          </p:cNvPr>
          <p:cNvSpPr/>
          <p:nvPr/>
        </p:nvSpPr>
        <p:spPr>
          <a:xfrm>
            <a:off x="3120674"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每课一法</a:t>
            </a:r>
          </a:p>
        </p:txBody>
      </p:sp>
      <p:sp>
        <p:nvSpPr>
          <p:cNvPr id="13" name="矩形 12">
            <a:hlinkClick r:id="rId6" action="ppaction://hlinksldjump"/>
          </p:cNvPr>
          <p:cNvSpPr/>
          <p:nvPr/>
        </p:nvSpPr>
        <p:spPr>
          <a:xfrm>
            <a:off x="2250675"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素材开发</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498896"/>
            <a:ext cx="8128000" cy="4522392"/>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寓言说理法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寓言说理是我国先秦散文常用的说理方式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即它不是通过概念、判断、推理的逻辑演绎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也不是通过举例分析的方式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而是将抽象的哲理寄寓在形象的故事描绘之中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借助具体可感的景物人事来表达深微玄奥的哲学道理方法。《庄子》《列子》《韩非子》都具有这样的特点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尤其以《庄子》最为典型。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《逍遥游》一文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虽是节选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却能充分显示这一特点。在文中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作者塑造了大鹏、斥安鸟、蜩与学鸠等形象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尤其是大鹏形象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背若泰山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翼若垂天之云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绝云气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负青天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抟扶摇而上九万里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然后图南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给人以无限的联想。作者并借此阐明了万物都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有所待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只有达到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无己、无功、无名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的境界才能真正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逍遥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的哲理。</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063186732"/>
      </p:ext>
    </p:extLst>
  </p:cSld>
  <p:clrMapOvr>
    <a:masterClrMapping/>
  </p:clrMapOvr>
  <p:transition spd="slow">
    <p:cover dir="r"/>
  </p:transition>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a:hlinkClick r:id="rId2"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美文品读</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2" name="矩形 11">
            <a:hlinkClick r:id="rId3"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类文悦读</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8" name="矩形 7">
            <a:hlinkClick r:id="rId4" action="ppaction://hlinksldjump"/>
          </p:cNvPr>
          <p:cNvSpPr/>
          <p:nvPr/>
        </p:nvSpPr>
        <p:spPr>
          <a:xfrm>
            <a:off x="3990673"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微写作</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5" action="ppaction://hlinksldjump"/>
          </p:cNvPr>
          <p:cNvSpPr/>
          <p:nvPr/>
        </p:nvSpPr>
        <p:spPr>
          <a:xfrm>
            <a:off x="3120674"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每课一法</a:t>
            </a:r>
          </a:p>
        </p:txBody>
      </p:sp>
      <p:sp>
        <p:nvSpPr>
          <p:cNvPr id="13" name="矩形 12">
            <a:hlinkClick r:id="rId6" action="ppaction://hlinksldjump"/>
          </p:cNvPr>
          <p:cNvSpPr/>
          <p:nvPr/>
        </p:nvSpPr>
        <p:spPr>
          <a:xfrm>
            <a:off x="2250675"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素材开发</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716732"/>
            <a:ext cx="8128000" cy="167853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运用寓言说理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要注意两点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一是故事不可太长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主人公可以是人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也可以是物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要注意生动性和形象性。二是手法上借此喻彼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借远喻近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借古喻今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借小喻大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要善于将深刻的道理寓于简单的故事之中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能给人以启发。</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639768518"/>
      </p:ext>
    </p:extLst>
  </p:cSld>
  <p:clrMapOvr>
    <a:masterClrMapping/>
  </p:clrMapOvr>
  <p:transition spd="slow">
    <p:blinds/>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3" action="ppaction://hlinksldjump"/>
          </p:cNvPr>
          <p:cNvSpPr/>
          <p:nvPr/>
        </p:nvSpPr>
        <p:spPr>
          <a:xfrm>
            <a:off x="476230" y="100953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背景助读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1528927" y="100953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知识链接</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5" action="ppaction://hlinksldjump"/>
          </p:cNvPr>
          <p:cNvSpPr/>
          <p:nvPr/>
        </p:nvSpPr>
        <p:spPr>
          <a:xfrm>
            <a:off x="2581624" y="1009531"/>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基础梳理</a:t>
            </a:r>
          </a:p>
        </p:txBody>
      </p:sp>
      <p:sp>
        <p:nvSpPr>
          <p:cNvPr id="3" name="矩形 2"/>
          <p:cNvSpPr>
            <a:spLocks noChangeAspect="1"/>
          </p:cNvSpPr>
          <p:nvPr/>
        </p:nvSpPr>
        <p:spPr>
          <a:xfrm>
            <a:off x="508000" y="1894936"/>
            <a:ext cx="1321196" cy="498598"/>
          </a:xfrm>
          <a:prstGeom prst="rect">
            <a:avLst/>
          </a:prstGeom>
        </p:spPr>
        <p:txBody>
          <a:bodyPr wrap="none">
            <a:spAutoFit/>
          </a:bodyPr>
          <a:lstStyle/>
          <a:p>
            <a:pPr>
              <a:lnSpc>
                <a:spcPct val="120000"/>
              </a:lnSpc>
            </a:pPr>
            <a:r>
              <a:rPr lang="en-US" altLang="zh-CN" sz="2200" b="1" dirty="0">
                <a:solidFill>
                  <a:srgbClr val="000000"/>
                </a:solidFill>
                <a:latin typeface="Times New Roman" panose="02020603050405020304" pitchFamily="18" charset="0"/>
              </a:rPr>
              <a:t>1</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注</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字音</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en-US" sz="2200" dirty="0"/>
          </a:p>
        </p:txBody>
      </p:sp>
      <p:graphicFrame>
        <p:nvGraphicFramePr>
          <p:cNvPr id="4" name="对象 3"/>
          <p:cNvGraphicFramePr>
            <a:graphicFrameLocks noChangeAspect="1"/>
          </p:cNvGraphicFramePr>
          <p:nvPr>
            <p:extLst>
              <p:ext uri="{D42A27DB-BD31-4B8C-83A1-F6EECF244321}">
                <p14:modId xmlns:p14="http://schemas.microsoft.com/office/powerpoint/2010/main" val="1572628706"/>
              </p:ext>
            </p:extLst>
          </p:nvPr>
        </p:nvGraphicFramePr>
        <p:xfrm>
          <a:off x="508000" y="2471000"/>
          <a:ext cx="8128000" cy="3406272"/>
        </p:xfrm>
        <a:graphic>
          <a:graphicData uri="http://schemas.openxmlformats.org/presentationml/2006/ole">
            <mc:AlternateContent xmlns:mc="http://schemas.openxmlformats.org/markup-compatibility/2006">
              <mc:Choice xmlns:v="urn:schemas-microsoft-com:vml" Requires="v">
                <p:oleObj spid="_x0000_s7200" name="文档" r:id="rId7" imgW="3893528" imgH="1631822" progId="Word.Document.12">
                  <p:embed/>
                </p:oleObj>
              </mc:Choice>
              <mc:Fallback>
                <p:oleObj name="文档" r:id="rId7" imgW="3893528" imgH="1631822" progId="Word.Document.12">
                  <p:embed/>
                  <p:pic>
                    <p:nvPicPr>
                      <p:cNvPr id="0" name=""/>
                      <p:cNvPicPr/>
                      <p:nvPr/>
                    </p:nvPicPr>
                    <p:blipFill>
                      <a:blip r:embed="rId8"/>
                      <a:stretch>
                        <a:fillRect/>
                      </a:stretch>
                    </p:blipFill>
                    <p:spPr>
                      <a:xfrm>
                        <a:off x="508000" y="2471000"/>
                        <a:ext cx="8128000" cy="3406272"/>
                      </a:xfrm>
                      <a:prstGeom prst="rect">
                        <a:avLst/>
                      </a:prstGeom>
                    </p:spPr>
                  </p:pic>
                </p:oleObj>
              </mc:Fallback>
            </mc:AlternateContent>
          </a:graphicData>
        </a:graphic>
      </p:graphicFrame>
    </p:spTree>
    <p:extLst>
      <p:ext uri="{BB962C8B-B14F-4D97-AF65-F5344CB8AC3E}">
        <p14:creationId xmlns:p14="http://schemas.microsoft.com/office/powerpoint/2010/main" val="2994052892"/>
      </p:ext>
    </p:extLst>
  </p:cSld>
  <p:clrMapOvr>
    <a:masterClrMapping/>
  </p:clrMapOvr>
  <mc:AlternateContent xmlns:mc="http://schemas.openxmlformats.org/markup-compatibility/2006" xmlns:p14="http://schemas.microsoft.com/office/powerpoint/2010/main">
    <mc:Choice Requires="p14">
      <p:transition spd="slow" p14:dur="1100">
        <p:pull dir="ru"/>
      </p:transition>
    </mc:Choice>
    <mc:Fallback xmlns="">
      <p:transition spd="slow">
        <p:pull dir="ru"/>
      </p:transition>
    </mc:Fallback>
  </mc:AlternateContent>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2250675"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素材开发</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3"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美文品读</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2" name="矩形 11">
            <a:hlinkClick r:id="rId4"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类文悦读</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3990673"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微写作</a:t>
            </a:r>
          </a:p>
        </p:txBody>
      </p:sp>
      <p:sp>
        <p:nvSpPr>
          <p:cNvPr id="9" name="矩形 8">
            <a:hlinkClick r:id="rId6" action="ppaction://hlinksldjump"/>
          </p:cNvPr>
          <p:cNvSpPr/>
          <p:nvPr/>
        </p:nvSpPr>
        <p:spPr>
          <a:xfrm>
            <a:off x="312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每课一法</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3122997"/>
            <a:ext cx="8128000" cy="86600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请采用这一手法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写一则寓言故事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并借助该故事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说明一种道理。</a:t>
            </a:r>
            <a:r>
              <a:rPr lang="en-US" altLang="zh-CN" sz="2200" dirty="0">
                <a:solidFill>
                  <a:srgbClr val="000000"/>
                </a:solidFill>
                <a:latin typeface="Times New Roman" panose="02020603050405020304" pitchFamily="18" charset="0"/>
                <a:cs typeface="Times New Roman" panose="02020603050405020304" pitchFamily="18" charset="0"/>
              </a:rPr>
              <a:t>200</a:t>
            </a:r>
            <a:r>
              <a:rPr lang="zh-CN" altLang="zh-CN" sz="2200" dirty="0">
                <a:solidFill>
                  <a:srgbClr val="000000"/>
                </a:solidFill>
                <a:latin typeface="Times New Roman" panose="02020603050405020304" pitchFamily="18" charset="0"/>
                <a:cs typeface="Times New Roman" panose="02020603050405020304" pitchFamily="18" charset="0"/>
              </a:rPr>
              <a:t>字左右。</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559534728"/>
      </p:ext>
    </p:extLst>
  </p:cSld>
  <p:clrMapOvr>
    <a:masterClrMapping/>
  </p:clrMapOvr>
  <p:transition spd="slow">
    <p:randomBar/>
  </p:transition>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2250675"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素材开发</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3"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美文品读</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12" name="矩形 11">
            <a:hlinkClick r:id="rId4"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类文悦读</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3990673"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微写作</a:t>
            </a:r>
          </a:p>
        </p:txBody>
      </p:sp>
      <p:sp>
        <p:nvSpPr>
          <p:cNvPr id="9" name="矩形 8">
            <a:hlinkClick r:id="rId6" action="ppaction://hlinksldjump"/>
          </p:cNvPr>
          <p:cNvSpPr/>
          <p:nvPr/>
        </p:nvSpPr>
        <p:spPr>
          <a:xfrm>
            <a:off x="3120674"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每课一法</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334438"/>
            <a:ext cx="8128000" cy="533492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写作示例</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大师的智慧</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弟子问大师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怎样才能实现人生的目标。</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大师没有回答弟子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而是问弟子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你能用石头扔中前面的那棵树吗</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弟子捡起地上的石子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一连扔了好几次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都没有扔中。</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但我可以扔中。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大师说。只见大师向那棵树走去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在离树二三米的地方停住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捡起地上的一块石子向树扔去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这不是扔中了吗</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离这么近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我也扔得中的。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弟子说。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知道吗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我之所以扔得中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是把目标拉近了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把目标拉近到自己够得着、自己扔得中的地方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不好高骛远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这样才能扔中目标。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大师说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要实现人生的目标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也是如此。</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977046608"/>
      </p:ext>
    </p:extLst>
  </p:cSld>
  <p:clrMapOvr>
    <a:masterClrMapping/>
  </p:clrMapOvr>
  <p:transition spd="slow">
    <p:pull dir="d"/>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3" action="ppaction://hlinksldjump"/>
          </p:cNvPr>
          <p:cNvSpPr/>
          <p:nvPr/>
        </p:nvSpPr>
        <p:spPr>
          <a:xfrm>
            <a:off x="476230" y="100953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背景助读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1528927" y="100953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知识链接</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5" action="ppaction://hlinksldjump"/>
          </p:cNvPr>
          <p:cNvSpPr/>
          <p:nvPr/>
        </p:nvSpPr>
        <p:spPr>
          <a:xfrm>
            <a:off x="2581624" y="1009531"/>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基础梳理</a:t>
            </a:r>
          </a:p>
        </p:txBody>
      </p:sp>
      <p:graphicFrame>
        <p:nvGraphicFramePr>
          <p:cNvPr id="2" name="对象 1"/>
          <p:cNvGraphicFramePr>
            <a:graphicFrameLocks noChangeAspect="1"/>
          </p:cNvGraphicFramePr>
          <p:nvPr>
            <p:extLst>
              <p:ext uri="{D42A27DB-BD31-4B8C-83A1-F6EECF244321}">
                <p14:modId xmlns:p14="http://schemas.microsoft.com/office/powerpoint/2010/main" val="1147985952"/>
              </p:ext>
            </p:extLst>
          </p:nvPr>
        </p:nvGraphicFramePr>
        <p:xfrm>
          <a:off x="508000" y="2110960"/>
          <a:ext cx="8128000" cy="3406272"/>
        </p:xfrm>
        <a:graphic>
          <a:graphicData uri="http://schemas.openxmlformats.org/presentationml/2006/ole">
            <mc:AlternateContent xmlns:mc="http://schemas.openxmlformats.org/markup-compatibility/2006">
              <mc:Choice xmlns:v="urn:schemas-microsoft-com:vml" Requires="v">
                <p:oleObj spid="_x0000_s33803" name="文档" r:id="rId7" imgW="3893887" imgH="1631822" progId="Word.Document.12">
                  <p:embed/>
                </p:oleObj>
              </mc:Choice>
              <mc:Fallback>
                <p:oleObj name="文档" r:id="rId7" imgW="3893887" imgH="1631822" progId="Word.Document.12">
                  <p:embed/>
                  <p:pic>
                    <p:nvPicPr>
                      <p:cNvPr id="0" name=""/>
                      <p:cNvPicPr/>
                      <p:nvPr/>
                    </p:nvPicPr>
                    <p:blipFill>
                      <a:blip r:embed="rId8"/>
                      <a:stretch>
                        <a:fillRect/>
                      </a:stretch>
                    </p:blipFill>
                    <p:spPr>
                      <a:xfrm>
                        <a:off x="508000" y="2110960"/>
                        <a:ext cx="8128000" cy="3406272"/>
                      </a:xfrm>
                      <a:prstGeom prst="rect">
                        <a:avLst/>
                      </a:prstGeom>
                    </p:spPr>
                  </p:pic>
                </p:oleObj>
              </mc:Fallback>
            </mc:AlternateContent>
          </a:graphicData>
        </a:graphic>
      </p:graphicFrame>
    </p:spTree>
    <p:extLst>
      <p:ext uri="{BB962C8B-B14F-4D97-AF65-F5344CB8AC3E}">
        <p14:creationId xmlns:p14="http://schemas.microsoft.com/office/powerpoint/2010/main" val="500181710"/>
      </p:ext>
    </p:extLst>
  </p:cSld>
  <p:clrMapOvr>
    <a:masterClrMapping/>
  </p:clrMapOvr>
  <mc:AlternateContent xmlns:mc="http://schemas.openxmlformats.org/markup-compatibility/2006" xmlns:p14="http://schemas.microsoft.com/office/powerpoint/2010/main">
    <mc:Choice Requires="p14">
      <p:transition spd="slow" p14:dur="1100">
        <p:cover dir="rd"/>
      </p:transition>
    </mc:Choice>
    <mc:Fallback xmlns="">
      <p:transition spd="slow">
        <p:cover dir="rd"/>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3" action="ppaction://hlinksldjump"/>
          </p:cNvPr>
          <p:cNvSpPr/>
          <p:nvPr/>
        </p:nvSpPr>
        <p:spPr>
          <a:xfrm>
            <a:off x="476230" y="100953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背景助读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1528927" y="100953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知识链接</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5" action="ppaction://hlinksldjump"/>
          </p:cNvPr>
          <p:cNvSpPr/>
          <p:nvPr/>
        </p:nvSpPr>
        <p:spPr>
          <a:xfrm>
            <a:off x="2581624" y="1009531"/>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基础梳理</a:t>
            </a:r>
          </a:p>
        </p:txBody>
      </p:sp>
      <p:sp>
        <p:nvSpPr>
          <p:cNvPr id="3" name="矩形 2"/>
          <p:cNvSpPr>
            <a:spLocks noChangeAspect="1"/>
          </p:cNvSpPr>
          <p:nvPr/>
        </p:nvSpPr>
        <p:spPr>
          <a:xfrm>
            <a:off x="508000" y="2219022"/>
            <a:ext cx="1591782" cy="498598"/>
          </a:xfrm>
          <a:prstGeom prst="rect">
            <a:avLst/>
          </a:prstGeom>
        </p:spPr>
        <p:txBody>
          <a:bodyPr wrap="none">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识</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通假</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1699386766"/>
              </p:ext>
            </p:extLst>
          </p:nvPr>
        </p:nvGraphicFramePr>
        <p:xfrm>
          <a:off x="323528" y="2723078"/>
          <a:ext cx="8128000" cy="2290098"/>
        </p:xfrm>
        <a:graphic>
          <a:graphicData uri="http://schemas.openxmlformats.org/presentationml/2006/ole">
            <mc:AlternateContent xmlns:mc="http://schemas.openxmlformats.org/markup-compatibility/2006">
              <mc:Choice xmlns:v="urn:schemas-microsoft-com:vml" Requires="v">
                <p:oleObj spid="_x0000_s27674" name="文档" r:id="rId7" imgW="3837032" imgH="1080682" progId="Word.Document.12">
                  <p:embed/>
                </p:oleObj>
              </mc:Choice>
              <mc:Fallback>
                <p:oleObj name="文档" r:id="rId7" imgW="3837032" imgH="1080682" progId="Word.Document.12">
                  <p:embed/>
                  <p:pic>
                    <p:nvPicPr>
                      <p:cNvPr id="0" name=""/>
                      <p:cNvPicPr/>
                      <p:nvPr/>
                    </p:nvPicPr>
                    <p:blipFill>
                      <a:blip r:embed="rId8"/>
                      <a:stretch>
                        <a:fillRect/>
                      </a:stretch>
                    </p:blipFill>
                    <p:spPr>
                      <a:xfrm>
                        <a:off x="323528" y="2723078"/>
                        <a:ext cx="8128000" cy="2290098"/>
                      </a:xfrm>
                      <a:prstGeom prst="rect">
                        <a:avLst/>
                      </a:prstGeom>
                    </p:spPr>
                  </p:pic>
                </p:oleObj>
              </mc:Fallback>
            </mc:AlternateContent>
          </a:graphicData>
        </a:graphic>
      </p:graphicFrame>
      <p:sp>
        <p:nvSpPr>
          <p:cNvPr id="8" name="矩形 7"/>
          <p:cNvSpPr/>
          <p:nvPr/>
        </p:nvSpPr>
        <p:spPr>
          <a:xfrm>
            <a:off x="2121816" y="2728637"/>
            <a:ext cx="1658096"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686862" y="3181420"/>
            <a:ext cx="1957145"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2679362" y="3644539"/>
            <a:ext cx="1957145"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2398831" y="4095490"/>
            <a:ext cx="1957145"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2668344" y="4549214"/>
            <a:ext cx="1957145"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785805196"/>
      </p:ext>
    </p:extLst>
  </p:cSld>
  <p:clrMapOvr>
    <a:masterClrMapping/>
  </p:clrMapOvr>
  <mc:AlternateContent xmlns:mc="http://schemas.openxmlformats.org/markup-compatibility/2006" xmlns:p14="http://schemas.microsoft.com/office/powerpoint/2010/main">
    <mc:Choice Requires="p14">
      <p:transition spd="slow" p14:dur="1100">
        <p:strips dir="ru"/>
      </p:transition>
    </mc:Choice>
    <mc:Fallback xmlns="">
      <p:transition spd="slow">
        <p:strips dir="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9"/>
                                        </p:tgtEl>
                                      </p:cBhvr>
                                    </p:animEffect>
                                    <p:set>
                                      <p:cBhvr>
                                        <p:cTn id="12" dur="1" fill="hold">
                                          <p:stCondLst>
                                            <p:cond delay="499"/>
                                          </p:stCondLst>
                                        </p:cTn>
                                        <p:tgtEl>
                                          <p:spTgt spid="9"/>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11"/>
                                        </p:tgtEl>
                                      </p:cBhvr>
                                    </p:animEffect>
                                    <p:set>
                                      <p:cBhvr>
                                        <p:cTn id="17" dur="1" fill="hold">
                                          <p:stCondLst>
                                            <p:cond delay="499"/>
                                          </p:stCondLst>
                                        </p:cTn>
                                        <p:tgtEl>
                                          <p:spTgt spid="11"/>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2"/>
                                        </p:tgtEl>
                                      </p:cBhvr>
                                    </p:animEffect>
                                    <p:set>
                                      <p:cBhvr>
                                        <p:cTn id="22" dur="1" fill="hold">
                                          <p:stCondLst>
                                            <p:cond delay="499"/>
                                          </p:stCondLst>
                                        </p:cTn>
                                        <p:tgtEl>
                                          <p:spTgt spid="12"/>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3"/>
                                        </p:tgtEl>
                                      </p:cBhvr>
                                    </p:animEffect>
                                    <p:set>
                                      <p:cBhvr>
                                        <p:cTn id="27" dur="1" fill="hold">
                                          <p:stCondLst>
                                            <p:cond delay="499"/>
                                          </p:stCondLst>
                                        </p:cTn>
                                        <p:tgtEl>
                                          <p:spTgt spid="1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1" grpId="0" animBg="1"/>
      <p:bldP spid="12" grpId="0" animBg="1"/>
      <p:bldP spid="13"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3" action="ppaction://hlinksldjump"/>
          </p:cNvPr>
          <p:cNvSpPr/>
          <p:nvPr/>
        </p:nvSpPr>
        <p:spPr>
          <a:xfrm>
            <a:off x="476230" y="100953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背景助读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1528927" y="1009531"/>
            <a:ext cx="98226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知识链接</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5" action="ppaction://hlinksldjump"/>
          </p:cNvPr>
          <p:cNvSpPr/>
          <p:nvPr/>
        </p:nvSpPr>
        <p:spPr>
          <a:xfrm>
            <a:off x="2581624" y="1009531"/>
            <a:ext cx="98226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基础梳理</a:t>
            </a:r>
          </a:p>
        </p:txBody>
      </p:sp>
      <p:sp>
        <p:nvSpPr>
          <p:cNvPr id="2" name="矩形 1"/>
          <p:cNvSpPr>
            <a:spLocks noChangeAspect="1"/>
          </p:cNvSpPr>
          <p:nvPr/>
        </p:nvSpPr>
        <p:spPr>
          <a:xfrm>
            <a:off x="508000" y="1484784"/>
            <a:ext cx="1591782" cy="498598"/>
          </a:xfrm>
          <a:prstGeom prst="rect">
            <a:avLst/>
          </a:prstGeom>
        </p:spPr>
        <p:txBody>
          <a:bodyPr wrap="none">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解多</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义</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4221980102"/>
              </p:ext>
            </p:extLst>
          </p:nvPr>
        </p:nvGraphicFramePr>
        <p:xfrm>
          <a:off x="323528" y="2010214"/>
          <a:ext cx="8128000" cy="4227098"/>
        </p:xfrm>
        <a:graphic>
          <a:graphicData uri="http://schemas.openxmlformats.org/presentationml/2006/ole">
            <mc:AlternateContent xmlns:mc="http://schemas.openxmlformats.org/markup-compatibility/2006">
              <mc:Choice xmlns:v="urn:schemas-microsoft-com:vml" Requires="v">
                <p:oleObj spid="_x0000_s34827" name="文档" r:id="rId7" imgW="3837032" imgH="1995769" progId="Word.Document.12">
                  <p:embed/>
                </p:oleObj>
              </mc:Choice>
              <mc:Fallback>
                <p:oleObj name="文档" r:id="rId7" imgW="3837032" imgH="1995769" progId="Word.Document.12">
                  <p:embed/>
                  <p:pic>
                    <p:nvPicPr>
                      <p:cNvPr id="0" name=""/>
                      <p:cNvPicPr/>
                      <p:nvPr/>
                    </p:nvPicPr>
                    <p:blipFill>
                      <a:blip r:embed="rId8"/>
                      <a:stretch>
                        <a:fillRect/>
                      </a:stretch>
                    </p:blipFill>
                    <p:spPr>
                      <a:xfrm>
                        <a:off x="323528" y="2010214"/>
                        <a:ext cx="8128000" cy="4227098"/>
                      </a:xfrm>
                      <a:prstGeom prst="rect">
                        <a:avLst/>
                      </a:prstGeom>
                    </p:spPr>
                  </p:pic>
                </p:oleObj>
              </mc:Fallback>
            </mc:AlternateContent>
          </a:graphicData>
        </a:graphic>
      </p:graphicFrame>
      <p:sp>
        <p:nvSpPr>
          <p:cNvPr id="8" name="矩形 7"/>
          <p:cNvSpPr/>
          <p:nvPr/>
        </p:nvSpPr>
        <p:spPr>
          <a:xfrm>
            <a:off x="3806036" y="2027416"/>
            <a:ext cx="1368000" cy="39604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4251069" y="2564904"/>
            <a:ext cx="1368000" cy="39604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4574252" y="3119594"/>
            <a:ext cx="1160893" cy="39604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3433867" y="3592757"/>
            <a:ext cx="541566" cy="39604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4351517" y="4122324"/>
            <a:ext cx="541566" cy="39604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4371469" y="4661200"/>
            <a:ext cx="541566" cy="39604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3440100" y="5209134"/>
            <a:ext cx="541566" cy="39604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4940284" y="5752337"/>
            <a:ext cx="1431915" cy="39604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281391600"/>
      </p:ext>
    </p:extLst>
  </p:cSld>
  <p:clrMapOvr>
    <a:masterClrMapping/>
  </p:clrMapOvr>
  <mc:AlternateContent xmlns:mc="http://schemas.openxmlformats.org/markup-compatibility/2006" xmlns:p14="http://schemas.microsoft.com/office/powerpoint/2010/main">
    <mc:Choice Requires="p14">
      <p:transition spd="slow" p14:dur="1100">
        <p:checker dir="vert"/>
      </p:transition>
    </mc:Choice>
    <mc:Fallback xmlns="">
      <p:transition spd="slow">
        <p:checker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9"/>
                                        </p:tgtEl>
                                      </p:cBhvr>
                                    </p:animEffect>
                                    <p:set>
                                      <p:cBhvr>
                                        <p:cTn id="12" dur="1" fill="hold">
                                          <p:stCondLst>
                                            <p:cond delay="499"/>
                                          </p:stCondLst>
                                        </p:cTn>
                                        <p:tgtEl>
                                          <p:spTgt spid="9"/>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11"/>
                                        </p:tgtEl>
                                      </p:cBhvr>
                                    </p:animEffect>
                                    <p:set>
                                      <p:cBhvr>
                                        <p:cTn id="17" dur="1" fill="hold">
                                          <p:stCondLst>
                                            <p:cond delay="499"/>
                                          </p:stCondLst>
                                        </p:cTn>
                                        <p:tgtEl>
                                          <p:spTgt spid="11"/>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2"/>
                                        </p:tgtEl>
                                      </p:cBhvr>
                                    </p:animEffect>
                                    <p:set>
                                      <p:cBhvr>
                                        <p:cTn id="22" dur="1" fill="hold">
                                          <p:stCondLst>
                                            <p:cond delay="499"/>
                                          </p:stCondLst>
                                        </p:cTn>
                                        <p:tgtEl>
                                          <p:spTgt spid="12"/>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3"/>
                                        </p:tgtEl>
                                      </p:cBhvr>
                                    </p:animEffect>
                                    <p:set>
                                      <p:cBhvr>
                                        <p:cTn id="27" dur="1" fill="hold">
                                          <p:stCondLst>
                                            <p:cond delay="499"/>
                                          </p:stCondLst>
                                        </p:cTn>
                                        <p:tgtEl>
                                          <p:spTgt spid="13"/>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4"/>
                                        </p:tgtEl>
                                      </p:cBhvr>
                                    </p:animEffect>
                                    <p:set>
                                      <p:cBhvr>
                                        <p:cTn id="32" dur="1" fill="hold">
                                          <p:stCondLst>
                                            <p:cond delay="499"/>
                                          </p:stCondLst>
                                        </p:cTn>
                                        <p:tgtEl>
                                          <p:spTgt spid="14"/>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15"/>
                                        </p:tgtEl>
                                      </p:cBhvr>
                                    </p:animEffect>
                                    <p:set>
                                      <p:cBhvr>
                                        <p:cTn id="37" dur="1" fill="hold">
                                          <p:stCondLst>
                                            <p:cond delay="499"/>
                                          </p:stCondLst>
                                        </p:cTn>
                                        <p:tgtEl>
                                          <p:spTgt spid="15"/>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22" presetClass="exit" presetSubtype="4" fill="hold" grpId="0" nodeType="clickEffect">
                                  <p:stCondLst>
                                    <p:cond delay="0"/>
                                  </p:stCondLst>
                                  <p:childTnLst>
                                    <p:animEffect transition="out" filter="wipe(down)">
                                      <p:cBhvr>
                                        <p:cTn id="41" dur="500"/>
                                        <p:tgtEl>
                                          <p:spTgt spid="16"/>
                                        </p:tgtEl>
                                      </p:cBhvr>
                                    </p:animEffect>
                                    <p:set>
                                      <p:cBhvr>
                                        <p:cTn id="42" dur="1" fill="hold">
                                          <p:stCondLst>
                                            <p:cond delay="499"/>
                                          </p:stCondLst>
                                        </p:cTn>
                                        <p:tgtEl>
                                          <p:spTgt spid="1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1" grpId="0" animBg="1"/>
      <p:bldP spid="12" grpId="0" animBg="1"/>
      <p:bldP spid="13" grpId="0" animBg="1"/>
      <p:bldP spid="14" grpId="0" animBg="1"/>
      <p:bldP spid="15" grpId="0" animBg="1"/>
      <p:bldP spid="16" grpId="0" animBg="1"/>
    </p:bldLst>
  </p:timing>
</p:sld>
</file>

<file path=ppt/theme/theme1.xml><?xml version="1.0" encoding="utf-8"?>
<a:theme xmlns:a="http://schemas.openxmlformats.org/drawingml/2006/main" name="测控设计模板14新">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测控设计模板14新</Template>
  <TotalTime>279</TotalTime>
  <Words>3984</Words>
  <Application>Microsoft Office PowerPoint</Application>
  <PresentationFormat>全屏显示(4:3)</PresentationFormat>
  <Paragraphs>339</Paragraphs>
  <Slides>61</Slides>
  <Notes>0</Notes>
  <HiddenSlides>0</HiddenSlides>
  <MMClips>0</MMClips>
  <ScaleCrop>false</ScaleCrop>
  <HeadingPairs>
    <vt:vector size="8" baseType="variant">
      <vt:variant>
        <vt:lpstr>已用的字体</vt:lpstr>
      </vt:variant>
      <vt:variant>
        <vt:i4>11</vt:i4>
      </vt:variant>
      <vt:variant>
        <vt:lpstr>主题</vt:lpstr>
      </vt:variant>
      <vt:variant>
        <vt:i4>1</vt:i4>
      </vt:variant>
      <vt:variant>
        <vt:lpstr>嵌入 OLE 服务器</vt:lpstr>
      </vt:variant>
      <vt:variant>
        <vt:i4>1</vt:i4>
      </vt:variant>
      <vt:variant>
        <vt:lpstr>幻灯片标题</vt:lpstr>
      </vt:variant>
      <vt:variant>
        <vt:i4>61</vt:i4>
      </vt:variant>
    </vt:vector>
  </HeadingPairs>
  <TitlesOfParts>
    <vt:vector size="74" baseType="lpstr">
      <vt:lpstr>NEU-BZ-S92</vt:lpstr>
      <vt:lpstr>方正书宋_GBK</vt:lpstr>
      <vt:lpstr>方正宋黑_GBK</vt:lpstr>
      <vt:lpstr>仿宋</vt:lpstr>
      <vt:lpstr>黑体</vt:lpstr>
      <vt:lpstr>楷体</vt:lpstr>
      <vt:lpstr>宋体</vt:lpstr>
      <vt:lpstr>微软雅黑</vt:lpstr>
      <vt:lpstr>Arial</vt:lpstr>
      <vt:lpstr>Calibri</vt:lpstr>
      <vt:lpstr>Times New Roman</vt:lpstr>
      <vt:lpstr>测控设计模板14新</vt:lpstr>
      <vt:lpstr>文档</vt:lpstr>
      <vt:lpstr>6　逍遥游</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CHINA</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第一单元  用事实说话</dc:title>
  <dc:creator>阳光暖暖</dc:creator>
  <cp:lastModifiedBy>dbc</cp:lastModifiedBy>
  <cp:revision>33</cp:revision>
  <dcterms:created xsi:type="dcterms:W3CDTF">2015-04-23T00:36:31Z</dcterms:created>
  <dcterms:modified xsi:type="dcterms:W3CDTF">2016-03-11T06:08:13Z</dcterms:modified>
</cp:coreProperties>
</file>