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1026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641600"/>
          <a:ext cx="7805738" cy="1573213"/>
        </p:xfrm>
        <a:graphic>
          <a:graphicData uri="http://schemas.openxmlformats.org/presentationml/2006/ole">
            <p:oleObj spid="_x0000_s10242" name="文档" r:id="rId3" imgW="7805013" imgH="15736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26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2290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3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33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15362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38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74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4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945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2050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048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50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44525" y="944563"/>
          <a:ext cx="7856538" cy="4968875"/>
        </p:xfrm>
        <a:graphic>
          <a:graphicData uri="http://schemas.openxmlformats.org/presentationml/2006/ole">
            <p:oleObj spid="_x0000_s22530" name="文档" r:id="rId3" imgW="7855812" imgH="4968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355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57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25602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26626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409825"/>
            <a:ext cx="68580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76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867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3074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96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95352" y="1644650"/>
          <a:ext cx="7805738" cy="3568700"/>
        </p:xfrm>
        <a:graphic>
          <a:graphicData uri="http://schemas.openxmlformats.org/presentationml/2006/ole">
            <p:oleObj spid="_x0000_s307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174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277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7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481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584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68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789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89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4098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993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096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198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30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403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505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60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710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813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915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12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5017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120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22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6146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7170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1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9218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195</TotalTime>
  <Words>0</Words>
  <Application>Microsoft Office PowerPoint</Application>
  <PresentationFormat>全屏显示(4:3)</PresentationFormat>
  <Paragraphs>0</Paragraphs>
  <Slides>52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32</cp:revision>
  <dcterms:modified xsi:type="dcterms:W3CDTF">2017-06-28T11:45:21Z</dcterms:modified>
</cp:coreProperties>
</file>