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500174"/>
            <a:ext cx="6186480" cy="51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71472" y="928670"/>
          <a:ext cx="7805738" cy="792163"/>
        </p:xfrm>
        <a:graphic>
          <a:graphicData uri="http://schemas.openxmlformats.org/presentationml/2006/ole">
            <p:oleObj spid="_x0000_s1028" name="文档" r:id="rId4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229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331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433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536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900249"/>
          <a:ext cx="7805738" cy="3171825"/>
        </p:xfrm>
        <a:graphic>
          <a:graphicData uri="http://schemas.openxmlformats.org/presentationml/2006/ole">
            <p:oleObj spid="_x0000_s1638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741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843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945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048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150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3925" y="1576388"/>
            <a:ext cx="729615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253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355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2457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560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662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765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867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969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072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31746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07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277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379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09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5122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14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21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024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126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196</TotalTime>
  <Words>0</Words>
  <Application>Microsoft Office PowerPoint</Application>
  <PresentationFormat>全屏显示(4:3)</PresentationFormat>
  <Paragraphs>0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流畅</vt:lpstr>
      <vt:lpstr>文档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32</cp:revision>
  <dcterms:modified xsi:type="dcterms:W3CDTF">2017-06-29T00:07:35Z</dcterms:modified>
</cp:coreProperties>
</file>