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-12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13805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英语</a:t>
            </a:r>
            <a:r>
              <a:rPr lang="en-US" altLang="zh-CN" baseline="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baseline="0" dirty="0" smtClean="0">
                <a:latin typeface="微软雅黑" pitchFamily="34" charset="-122"/>
                <a:ea typeface="微软雅黑" pitchFamily="34" charset="-122"/>
              </a:rPr>
              <a:t>必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0400" y="1249363"/>
          <a:ext cx="7824788" cy="4360862"/>
        </p:xfrm>
        <a:graphic>
          <a:graphicData uri="http://schemas.openxmlformats.org/presentationml/2006/ole">
            <p:oleObj spid="_x0000_s1026" name="文档" r:id="rId3" imgW="7824108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0400" y="2041525"/>
          <a:ext cx="7824788" cy="2774950"/>
        </p:xfrm>
        <a:graphic>
          <a:graphicData uri="http://schemas.openxmlformats.org/presentationml/2006/ole">
            <p:oleObj spid="_x0000_s10242" name="文档" r:id="rId3" imgW="7824108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60400" y="1149350"/>
          <a:ext cx="7824788" cy="4559300"/>
        </p:xfrm>
        <a:graphic>
          <a:graphicData uri="http://schemas.openxmlformats.org/presentationml/2006/ole">
            <p:oleObj spid="_x0000_s11266" name="文档" r:id="rId3" imgW="7824108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12290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60400" y="950913"/>
          <a:ext cx="7824788" cy="4956175"/>
        </p:xfrm>
        <a:graphic>
          <a:graphicData uri="http://schemas.openxmlformats.org/presentationml/2006/ole">
            <p:oleObj spid="_x0000_s13314" name="文档" r:id="rId3" imgW="7824108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4338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5362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6386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7410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8434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9458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0400" y="1941513"/>
          <a:ext cx="7824788" cy="2973387"/>
        </p:xfrm>
        <a:graphic>
          <a:graphicData uri="http://schemas.openxmlformats.org/presentationml/2006/ole">
            <p:oleObj spid="_x0000_s2050" name="文档" r:id="rId3" imgW="7824108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0482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60400" y="1149350"/>
          <a:ext cx="7824788" cy="4559300"/>
        </p:xfrm>
        <a:graphic>
          <a:graphicData uri="http://schemas.openxmlformats.org/presentationml/2006/ole">
            <p:oleObj spid="_x0000_s21506" name="文档" r:id="rId3" imgW="7824108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2530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60400" y="1941513"/>
          <a:ext cx="7824788" cy="2973387"/>
        </p:xfrm>
        <a:graphic>
          <a:graphicData uri="http://schemas.openxmlformats.org/presentationml/2006/ole">
            <p:oleObj spid="_x0000_s23554" name="文档" r:id="rId3" imgW="7824108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24578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25602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6626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27650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28674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29698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60400" y="950913"/>
          <a:ext cx="7824788" cy="4956175"/>
        </p:xfrm>
        <a:graphic>
          <a:graphicData uri="http://schemas.openxmlformats.org/presentationml/2006/ole">
            <p:oleObj spid="_x0000_s3074" name="文档" r:id="rId3" imgW="7824108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30722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1746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660400" y="1644650"/>
          <a:ext cx="7824788" cy="3568700"/>
        </p:xfrm>
        <a:graphic>
          <a:graphicData uri="http://schemas.openxmlformats.org/presentationml/2006/ole">
            <p:oleObj spid="_x0000_s32770" name="文档" r:id="rId3" imgW="7824108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33794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660400" y="3032125"/>
          <a:ext cx="7824788" cy="792163"/>
        </p:xfrm>
        <a:graphic>
          <a:graphicData uri="http://schemas.openxmlformats.org/presentationml/2006/ole">
            <p:oleObj spid="_x0000_s34818" name="文档" r:id="rId3" imgW="7824108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2395538"/>
            <a:ext cx="6400800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35842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36866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37890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38914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4098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39938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40962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41986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43010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44034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45058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46082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47106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48130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49154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9925" y="2933700"/>
          <a:ext cx="7805738" cy="990600"/>
        </p:xfrm>
        <a:graphic>
          <a:graphicData uri="http://schemas.openxmlformats.org/presentationml/2006/ole">
            <p:oleObj spid="_x0000_s5122" name="文档" r:id="rId3" imgW="7805013" imgH="99125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50178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51202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52226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53250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54274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55298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56322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57346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58370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4" name="Object 2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59394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6146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60418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2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61442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6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62466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7170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8194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9218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196</TotalTime>
  <Words>0</Words>
  <Application>Microsoft Office PowerPoint</Application>
  <PresentationFormat>全屏显示(4:3)</PresentationFormat>
  <Paragraphs>0</Paragraphs>
  <Slides>62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64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XYANG</cp:lastModifiedBy>
  <cp:revision>32</cp:revision>
  <dcterms:modified xsi:type="dcterms:W3CDTF">2017-06-28T11:57:31Z</dcterms:modified>
</cp:coreProperties>
</file>