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Override PartName="/ppt/slides/slide123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C393F9-B9D3-4E52-9BD8-739E130AE763}" type="datetimeFigureOut">
              <a:rPr lang="zh-CN" altLang="en-US" smtClean="0"/>
              <a:t>2017-6-28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9411E-7B75-4D7C-A0DD-87ED20D0C76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9411E-7B75-4D7C-A0DD-87ED20D0C76E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必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Relationship Id="rId4" Type="http://schemas.openxmlformats.org/officeDocument/2006/relationships/image" Target="../media/image108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4" Type="http://schemas.openxmlformats.org/officeDocument/2006/relationships/package" Target="../embeddings/Microsoft_Office_Word___9.docx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Relationship Id="rId4" Type="http://schemas.openxmlformats.org/officeDocument/2006/relationships/image" Target="../media/image84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9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1026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524000"/>
            <a:ext cx="6248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660400" y="1843088"/>
          <a:ext cx="7824788" cy="3171825"/>
        </p:xfrm>
        <a:graphic>
          <a:graphicData uri="http://schemas.openxmlformats.org/presentationml/2006/ole">
            <p:oleObj spid="_x0000_s101378" name="文档" r:id="rId3" imgW="7824108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0240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1000100" y="1500174"/>
          <a:ext cx="7824788" cy="792163"/>
        </p:xfrm>
        <a:graphic>
          <a:graphicData uri="http://schemas.openxmlformats.org/presentationml/2006/ole">
            <p:oleObj spid="_x0000_s103426" name="文档" r:id="rId3" imgW="7824108" imgH="792790" progId="Word.Document.12">
              <p:embed/>
            </p:oleObj>
          </a:graphicData>
        </a:graphic>
      </p:graphicFrame>
      <p:pic>
        <p:nvPicPr>
          <p:cNvPr id="1034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429000"/>
            <a:ext cx="669607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445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05474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649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752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0854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0957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059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644525" y="1243013"/>
          <a:ext cx="7856538" cy="4373562"/>
        </p:xfrm>
        <a:graphic>
          <a:graphicData uri="http://schemas.openxmlformats.org/presentationml/2006/ole">
            <p:oleObj spid="_x0000_s11267" name="文档" r:id="rId4" imgW="7855812" imgH="43734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1161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264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1366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1469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1571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1673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1776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6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18786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981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20834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44525" y="1044575"/>
          <a:ext cx="7856538" cy="4770438"/>
        </p:xfrm>
        <a:graphic>
          <a:graphicData uri="http://schemas.openxmlformats.org/presentationml/2006/ole">
            <p:oleObj spid="_x0000_s12290" name="文档" r:id="rId3" imgW="7855812" imgH="47700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2185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2288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23906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24930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5" name="Object 3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2595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13314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433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36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44525" y="846138"/>
          <a:ext cx="7856538" cy="5167312"/>
        </p:xfrm>
        <a:graphic>
          <a:graphicData uri="http://schemas.openxmlformats.org/presentationml/2006/ole">
            <p:oleObj spid="_x0000_s16386" name="文档" r:id="rId3" imgW="7855812" imgH="51666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17410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843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19458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2050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0400" y="2735263"/>
          <a:ext cx="7824788" cy="1387475"/>
        </p:xfrm>
        <a:graphic>
          <a:graphicData uri="http://schemas.openxmlformats.org/presentationml/2006/ole">
            <p:oleObj spid="_x0000_s20482" name="文档" r:id="rId3" imgW="7824108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0400" y="1347788"/>
          <a:ext cx="7824788" cy="4162425"/>
        </p:xfrm>
        <a:graphic>
          <a:graphicData uri="http://schemas.openxmlformats.org/presentationml/2006/ole">
            <p:oleObj spid="_x0000_s21506" name="文档" r:id="rId3" imgW="7824108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253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0400" y="2735263"/>
          <a:ext cx="7824788" cy="1387475"/>
        </p:xfrm>
        <a:graphic>
          <a:graphicData uri="http://schemas.openxmlformats.org/presentationml/2006/ole">
            <p:oleObj spid="_x0000_s23554" name="文档" r:id="rId3" imgW="7824108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0400" y="1452563"/>
          <a:ext cx="7824788" cy="3952875"/>
        </p:xfrm>
        <a:graphic>
          <a:graphicData uri="http://schemas.openxmlformats.org/presentationml/2006/ole">
            <p:oleObj spid="_x0000_s24578" name="文档" r:id="rId3" imgW="7824108" imgH="39524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560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26626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765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28674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969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3074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0400" y="2244725"/>
          <a:ext cx="7824788" cy="2366963"/>
        </p:xfrm>
        <a:graphic>
          <a:graphicData uri="http://schemas.openxmlformats.org/presentationml/2006/ole">
            <p:oleObj spid="_x0000_s30722" name="文档" r:id="rId3" imgW="7824108" imgH="236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174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0400" y="1843088"/>
          <a:ext cx="7824788" cy="3171825"/>
        </p:xfrm>
        <a:graphic>
          <a:graphicData uri="http://schemas.openxmlformats.org/presentationml/2006/ole">
            <p:oleObj spid="_x0000_s32770" name="文档" r:id="rId3" imgW="7824108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379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34818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584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686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0400" y="1849438"/>
          <a:ext cx="7824788" cy="3159125"/>
        </p:xfrm>
        <a:graphic>
          <a:graphicData uri="http://schemas.openxmlformats.org/presentationml/2006/ole">
            <p:oleObj spid="_x0000_s37890" name="文档" r:id="rId3" imgW="7824108" imgH="31596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891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0400" y="1843088"/>
          <a:ext cx="7824788" cy="3171825"/>
        </p:xfrm>
        <a:graphic>
          <a:graphicData uri="http://schemas.openxmlformats.org/presentationml/2006/ole">
            <p:oleObj spid="_x0000_s39938" name="文档" r:id="rId3" imgW="7824108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09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096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41986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43010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4403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0400" y="1452563"/>
          <a:ext cx="7824788" cy="3952875"/>
        </p:xfrm>
        <a:graphic>
          <a:graphicData uri="http://schemas.openxmlformats.org/presentationml/2006/ole">
            <p:oleObj spid="_x0000_s45058" name="文档" r:id="rId3" imgW="7824108" imgH="39524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4608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714348" y="1500174"/>
          <a:ext cx="7824788" cy="3765550"/>
        </p:xfrm>
        <a:graphic>
          <a:graphicData uri="http://schemas.openxmlformats.org/presentationml/2006/ole">
            <p:oleObj spid="_x0000_s47106" name="文档" r:id="rId3" imgW="7824108" imgH="3766204" progId="Word.Document.12">
              <p:embed/>
            </p:oleObj>
          </a:graphicData>
        </a:graphic>
      </p:graphicFrame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3857628"/>
            <a:ext cx="3429024" cy="447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500306"/>
            <a:ext cx="3500462" cy="45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813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49154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017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5122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120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0400" y="2139950"/>
          <a:ext cx="7824788" cy="2576513"/>
        </p:xfrm>
        <a:graphic>
          <a:graphicData uri="http://schemas.openxmlformats.org/presentationml/2006/ole">
            <p:oleObj spid="_x0000_s52226" name="文档" r:id="rId3" imgW="7824108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32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0400" y="2046288"/>
          <a:ext cx="7824788" cy="2763837"/>
        </p:xfrm>
        <a:graphic>
          <a:graphicData uri="http://schemas.openxmlformats.org/presentationml/2006/ole">
            <p:oleObj spid="_x0000_s54274" name="文档" r:id="rId3" imgW="7824108" imgH="27630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529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0400" y="1743075"/>
          <a:ext cx="7824788" cy="3370263"/>
        </p:xfrm>
        <a:graphic>
          <a:graphicData uri="http://schemas.openxmlformats.org/presentationml/2006/ole">
            <p:oleObj spid="_x0000_s56322" name="文档" r:id="rId3" imgW="7824108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734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837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0400" y="1849438"/>
          <a:ext cx="7824788" cy="3159125"/>
        </p:xfrm>
        <a:graphic>
          <a:graphicData uri="http://schemas.openxmlformats.org/presentationml/2006/ole">
            <p:oleObj spid="_x0000_s59394" name="文档" r:id="rId3" imgW="7824108" imgH="31596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614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041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61442" name="文档" r:id="rId3" imgW="7824108" imgH="2973414" progId="Word.Document.12">
              <p:embed/>
            </p:oleObj>
          </a:graphicData>
        </a:graphic>
      </p:graphicFrame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3000372"/>
            <a:ext cx="245830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4000504"/>
            <a:ext cx="228601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246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63490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451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0400" y="2046288"/>
          <a:ext cx="7824788" cy="2763837"/>
        </p:xfrm>
        <a:graphic>
          <a:graphicData uri="http://schemas.openxmlformats.org/presentationml/2006/ole">
            <p:oleObj spid="_x0000_s65538" name="文档" r:id="rId3" imgW="7824108" imgH="27630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656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67586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60400" y="2041525"/>
          <a:ext cx="7824788" cy="2774950"/>
        </p:xfrm>
        <a:graphic>
          <a:graphicData uri="http://schemas.openxmlformats.org/presentationml/2006/ole">
            <p:oleObj spid="_x0000_s68610" name="文档" r:id="rId3" imgW="7824108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69634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717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065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71682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270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0400" y="1843088"/>
          <a:ext cx="7824788" cy="3171825"/>
        </p:xfrm>
        <a:graphic>
          <a:graphicData uri="http://schemas.openxmlformats.org/presentationml/2006/ole">
            <p:oleObj spid="_x0000_s73730" name="文档" r:id="rId3" imgW="7824108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475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181100"/>
            <a:ext cx="72009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3" name="Object 3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680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77826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88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79874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8194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089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81922" name="文档" r:id="rId3" imgW="7824108" imgH="4360887" progId="Word.Document.12">
              <p:embed/>
            </p:oleObj>
          </a:graphicData>
        </a:graphic>
      </p:graphicFrame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285992"/>
            <a:ext cx="8286808" cy="3957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8294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83970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499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86018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704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660400" y="1149350"/>
          <a:ext cx="7824788" cy="4559300"/>
        </p:xfrm>
        <a:graphic>
          <a:graphicData uri="http://schemas.openxmlformats.org/presentationml/2006/ole">
            <p:oleObj spid="_x0000_s88066" name="文档" r:id="rId3" imgW="7824108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8909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90114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0688" y="1162050"/>
            <a:ext cx="576262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9113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9216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660400" y="2041525"/>
          <a:ext cx="7824788" cy="2774950"/>
        </p:xfrm>
        <a:graphic>
          <a:graphicData uri="http://schemas.openxmlformats.org/presentationml/2006/ole">
            <p:oleObj spid="_x0000_s93186" name="文档" r:id="rId3" imgW="7824108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9421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14488"/>
            <a:ext cx="566737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4429132"/>
            <a:ext cx="69437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933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928670"/>
            <a:ext cx="33623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9523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96258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9728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644525" y="1044575"/>
          <a:ext cx="7856538" cy="4770438"/>
        </p:xfrm>
        <a:graphic>
          <a:graphicData uri="http://schemas.openxmlformats.org/presentationml/2006/ole">
            <p:oleObj spid="_x0000_s98306" name="文档" r:id="rId3" imgW="7855812" imgH="47700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0035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220</TotalTime>
  <Words>1</Words>
  <Application>Microsoft Office PowerPoint</Application>
  <PresentationFormat>全屏显示(4:3)</PresentationFormat>
  <Paragraphs>1</Paragraphs>
  <Slides>124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124</vt:i4>
      </vt:variant>
    </vt:vector>
  </HeadingPairs>
  <TitlesOfParts>
    <vt:vector size="126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XYANG</cp:lastModifiedBy>
  <cp:revision>34</cp:revision>
  <dcterms:modified xsi:type="dcterms:W3CDTF">2017-06-28T11:34:06Z</dcterms:modified>
</cp:coreProperties>
</file>