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C1861D-45A9-4AF9-8F5E-7FDB37B55C1E}" type="datetimeFigureOut">
              <a:rPr lang="zh-CN" altLang="en-US" smtClean="0"/>
              <a:pPr/>
              <a:t>2017-6-28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F3BFE4-C2D7-46A1-A93C-AFBC64A3DA5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1380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英语</a:t>
            </a:r>
            <a:r>
              <a:rPr lang="en-US" altLang="zh-CN" baseline="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baseline="0" dirty="0" smtClean="0">
                <a:latin typeface="微软雅黑" pitchFamily="34" charset="-122"/>
                <a:ea typeface="微软雅黑" pitchFamily="34" charset="-122"/>
              </a:rPr>
              <a:t>必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58750" y="1347788"/>
          <a:ext cx="8826500" cy="4162425"/>
        </p:xfrm>
        <a:graphic>
          <a:graphicData uri="http://schemas.openxmlformats.org/presentationml/2006/ole">
            <p:oleObj spid="_x0000_s1026" name="文档" r:id="rId3" imgW="8826755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024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126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2290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0400" y="1546225"/>
          <a:ext cx="7824788" cy="3765550"/>
        </p:xfrm>
        <a:graphic>
          <a:graphicData uri="http://schemas.openxmlformats.org/presentationml/2006/ole">
            <p:oleObj spid="_x0000_s13314" name="文档" r:id="rId3" imgW="7824108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0400" y="2735263"/>
          <a:ext cx="7824788" cy="1387475"/>
        </p:xfrm>
        <a:graphic>
          <a:graphicData uri="http://schemas.openxmlformats.org/presentationml/2006/ole">
            <p:oleObj spid="_x0000_s14338" name="文档" r:id="rId3" imgW="7824108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0400" y="852488"/>
          <a:ext cx="7824788" cy="5154612"/>
        </p:xfrm>
        <a:graphic>
          <a:graphicData uri="http://schemas.openxmlformats.org/presentationml/2006/ole">
            <p:oleObj spid="_x0000_s15362" name="文档" r:id="rId3" imgW="7824108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16386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17410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843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945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2050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048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21507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22530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23554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24578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560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66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765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8675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969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3074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072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174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277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379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481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2938463"/>
          <a:ext cx="7805738" cy="979487"/>
        </p:xfrm>
        <a:graphic>
          <a:graphicData uri="http://schemas.openxmlformats.org/presentationml/2006/ole">
            <p:oleObj spid="_x0000_s35842" name="文档" r:id="rId3" imgW="7805013" imgH="97901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686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0400" y="852488"/>
          <a:ext cx="7824788" cy="5154612"/>
        </p:xfrm>
        <a:graphic>
          <a:graphicData uri="http://schemas.openxmlformats.org/presentationml/2006/ole">
            <p:oleObj spid="_x0000_s37890" name="文档" r:id="rId3" imgW="7824108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891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0400" y="1644650"/>
          <a:ext cx="7824788" cy="3568700"/>
        </p:xfrm>
        <a:graphic>
          <a:graphicData uri="http://schemas.openxmlformats.org/presentationml/2006/ole">
            <p:oleObj spid="_x0000_s39938" name="文档" r:id="rId3" imgW="7824108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4098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096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42910" y="1571612"/>
          <a:ext cx="7824788" cy="3765550"/>
        </p:xfrm>
        <a:graphic>
          <a:graphicData uri="http://schemas.openxmlformats.org/presentationml/2006/ole">
            <p:oleObj spid="_x0000_s41986" name="文档" r:id="rId3" imgW="7824108" imgH="3766204" progId="Word.Document.12">
              <p:embed/>
            </p:oleObj>
          </a:graphicData>
        </a:graphic>
      </p:graphicFrame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2643181"/>
            <a:ext cx="3500462" cy="32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4429132"/>
            <a:ext cx="3571900" cy="326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4301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44034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505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608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20" name="Object 4"/>
          <p:cNvGraphicFramePr>
            <a:graphicFrameLocks noChangeAspect="1"/>
          </p:cNvGraphicFramePr>
          <p:nvPr/>
        </p:nvGraphicFramePr>
        <p:xfrm>
          <a:off x="660400" y="1563688"/>
          <a:ext cx="7824788" cy="3730625"/>
        </p:xfrm>
        <a:graphic>
          <a:graphicData uri="http://schemas.openxmlformats.org/presentationml/2006/ole">
            <p:oleObj spid="_x0000_s86020" name="文档" r:id="rId3" imgW="7833475" imgH="373270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660400" y="1550988"/>
          <a:ext cx="7824788" cy="3754437"/>
        </p:xfrm>
        <a:graphic>
          <a:graphicData uri="http://schemas.openxmlformats.org/presentationml/2006/ole">
            <p:oleObj spid="_x0000_s84993" name="文档" r:id="rId3" imgW="7824108" imgH="37543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8396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660400" y="1546225"/>
          <a:ext cx="7824788" cy="3765550"/>
        </p:xfrm>
        <a:graphic>
          <a:graphicData uri="http://schemas.openxmlformats.org/presentationml/2006/ole">
            <p:oleObj spid="_x0000_s82945" name="文档" r:id="rId3" imgW="7824108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5122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8192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660400" y="1843088"/>
          <a:ext cx="7824788" cy="3171825"/>
        </p:xfrm>
        <a:graphic>
          <a:graphicData uri="http://schemas.openxmlformats.org/presentationml/2006/ole">
            <p:oleObj spid="_x0000_s80897" name="文档" r:id="rId3" imgW="7824108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79873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49" name="Object 1"/>
          <p:cNvGraphicFramePr>
            <a:graphicFrameLocks noChangeAspect="1"/>
          </p:cNvGraphicFramePr>
          <p:nvPr/>
        </p:nvGraphicFramePr>
        <p:xfrm>
          <a:off x="660400" y="2436813"/>
          <a:ext cx="7824788" cy="1982787"/>
        </p:xfrm>
        <a:graphic>
          <a:graphicData uri="http://schemas.openxmlformats.org/presentationml/2006/ole">
            <p:oleObj spid="_x0000_s78849" name="文档" r:id="rId3" imgW="7824108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77825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660400" y="754063"/>
          <a:ext cx="7824788" cy="5351462"/>
        </p:xfrm>
        <a:graphic>
          <a:graphicData uri="http://schemas.openxmlformats.org/presentationml/2006/ole">
            <p:oleObj spid="_x0000_s76801" name="文档" r:id="rId3" imgW="7824108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7577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660400" y="2436813"/>
          <a:ext cx="7824788" cy="1982787"/>
        </p:xfrm>
        <a:graphic>
          <a:graphicData uri="http://schemas.openxmlformats.org/presentationml/2006/ole">
            <p:oleObj spid="_x0000_s74753" name="文档" r:id="rId3" imgW="7824108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2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7372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72705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614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7168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7065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6963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6860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5" name="Object 1"/>
          <p:cNvGraphicFramePr>
            <a:graphicFrameLocks noChangeAspect="1"/>
          </p:cNvGraphicFramePr>
          <p:nvPr/>
        </p:nvGraphicFramePr>
        <p:xfrm>
          <a:off x="660400" y="1843088"/>
          <a:ext cx="7824788" cy="3171825"/>
        </p:xfrm>
        <a:graphic>
          <a:graphicData uri="http://schemas.openxmlformats.org/presentationml/2006/ole">
            <p:oleObj spid="_x0000_s67585" name="文档" r:id="rId3" imgW="7824108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656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660400" y="3032125"/>
          <a:ext cx="7824788" cy="792163"/>
        </p:xfrm>
        <a:graphic>
          <a:graphicData uri="http://schemas.openxmlformats.org/presentationml/2006/ole">
            <p:oleObj spid="_x0000_s65537" name="文档" r:id="rId3" imgW="7824108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4425" y="2390775"/>
            <a:ext cx="691515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63489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62465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7170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61441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60417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939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58369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57345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56321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5529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54273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53249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222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819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669925" y="1452563"/>
          <a:ext cx="7805738" cy="3952875"/>
        </p:xfrm>
        <a:graphic>
          <a:graphicData uri="http://schemas.openxmlformats.org/presentationml/2006/ole">
            <p:oleObj spid="_x0000_s51201" name="文档" r:id="rId3" imgW="7805013" imgH="39524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017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3" name="Object 1"/>
          <p:cNvGraphicFramePr>
            <a:graphicFrameLocks noChangeAspect="1"/>
          </p:cNvGraphicFramePr>
          <p:nvPr/>
        </p:nvGraphicFramePr>
        <p:xfrm>
          <a:off x="714348" y="1214422"/>
          <a:ext cx="7805738" cy="5351462"/>
        </p:xfrm>
        <a:graphic>
          <a:graphicData uri="http://schemas.openxmlformats.org/presentationml/2006/ole">
            <p:oleObj spid="_x0000_s49153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48129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47105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9011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9113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0400" y="852488"/>
          <a:ext cx="7824788" cy="5154612"/>
        </p:xfrm>
        <a:graphic>
          <a:graphicData uri="http://schemas.openxmlformats.org/presentationml/2006/ole">
            <p:oleObj spid="_x0000_s9218" name="文档" r:id="rId3" imgW="7824108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108</TotalTime>
  <Words>0</Words>
  <Application>Microsoft Office PowerPoint</Application>
  <PresentationFormat>全屏显示(4:3)</PresentationFormat>
  <Paragraphs>0</Paragraphs>
  <Slides>86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86</vt:i4>
      </vt:variant>
    </vt:vector>
  </HeadingPairs>
  <TitlesOfParts>
    <vt:vector size="88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XYANG</cp:lastModifiedBy>
  <cp:revision>24</cp:revision>
  <dcterms:modified xsi:type="dcterms:W3CDTF">2017-06-28T10:57:23Z</dcterms:modified>
</cp:coreProperties>
</file>