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406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1026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2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11266" name="文档" r:id="rId3" imgW="7824108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12290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13314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433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5362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6386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41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843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19458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2050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048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150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253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355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650" y="828675"/>
            <a:ext cx="71247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457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413" y="990600"/>
            <a:ext cx="71151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8225" y="2433638"/>
            <a:ext cx="70675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867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969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3074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072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174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32770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33794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34818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6825" y="2376488"/>
            <a:ext cx="66103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584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686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789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5360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4098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5257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5155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5052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4950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48481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74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643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4540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4438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4336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5122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4233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4131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02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3926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38241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3721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3619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3516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3130550"/>
          <a:ext cx="7805738" cy="595313"/>
        </p:xfrm>
        <a:graphic>
          <a:graphicData uri="http://schemas.openxmlformats.org/presentationml/2006/ole">
            <p:oleObj spid="_x0000_s6146" name="文档" r:id="rId3" imgW="7805013" imgH="5946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17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19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921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</TotalTime>
  <Words>0</Words>
  <Application>Microsoft Office PowerPoint</Application>
  <PresentationFormat>全屏显示(4:3)</PresentationFormat>
  <Paragraphs>0</Paragraphs>
  <Slides>57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59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32</cp:revision>
  <dcterms:modified xsi:type="dcterms:W3CDTF">2017-06-29T02:52:42Z</dcterms:modified>
</cp:coreProperties>
</file>