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slides/slide116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必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Relationship Id="rId4" Type="http://schemas.openxmlformats.org/officeDocument/2006/relationships/package" Target="../embeddings/Microsoft_Office_Word___44.docx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7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Relationship Id="rId4" Type="http://schemas.openxmlformats.org/officeDocument/2006/relationships/image" Target="../media/image9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Relationship Id="rId4" Type="http://schemas.openxmlformats.org/officeDocument/2006/relationships/image" Target="../media/image103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149350"/>
          <a:ext cx="7824788" cy="4559300"/>
        </p:xfrm>
        <a:graphic>
          <a:graphicData uri="http://schemas.openxmlformats.org/presentationml/2006/ole">
            <p:oleObj spid="_x0000_s1026" name="文档" r:id="rId3" imgW="7824108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09" name="Object 1"/>
          <p:cNvGraphicFramePr>
            <a:graphicFrameLocks noChangeAspect="1"/>
          </p:cNvGraphicFramePr>
          <p:nvPr/>
        </p:nvGraphicFramePr>
        <p:xfrm>
          <a:off x="644525" y="944563"/>
          <a:ext cx="7856538" cy="4968875"/>
        </p:xfrm>
        <a:graphic>
          <a:graphicData uri="http://schemas.openxmlformats.org/presentationml/2006/ole">
            <p:oleObj spid="_x0000_s145409" name="文档" r:id="rId3" imgW="7913096" imgH="497141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53249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52225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5120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017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915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4812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4710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608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45057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44033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5" name="Object 1"/>
          <p:cNvGraphicFramePr>
            <a:graphicFrameLocks noChangeAspect="1"/>
          </p:cNvGraphicFramePr>
          <p:nvPr/>
        </p:nvGraphicFramePr>
        <p:xfrm>
          <a:off x="644525" y="2430463"/>
          <a:ext cx="7856538" cy="1995487"/>
        </p:xfrm>
        <a:graphic>
          <a:graphicData uri="http://schemas.openxmlformats.org/presentationml/2006/ole">
            <p:oleObj spid="_x0000_s144385" name="文档" r:id="rId3" imgW="7855812" imgH="199512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4300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41985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096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39937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891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788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686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35841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34817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379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1" name="Object 1"/>
          <p:cNvGraphicFramePr>
            <a:graphicFrameLocks noChangeAspect="1"/>
          </p:cNvGraphicFramePr>
          <p:nvPr/>
        </p:nvGraphicFramePr>
        <p:xfrm>
          <a:off x="642910" y="1000108"/>
          <a:ext cx="7824788" cy="4956175"/>
        </p:xfrm>
        <a:graphic>
          <a:graphicData uri="http://schemas.openxmlformats.org/presentationml/2006/ole">
            <p:oleObj spid="_x0000_s143361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42337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3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141313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8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4028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5" name="Object 1"/>
          <p:cNvGraphicFramePr>
            <a:graphicFrameLocks noChangeAspect="1"/>
          </p:cNvGraphicFramePr>
          <p:nvPr/>
        </p:nvGraphicFramePr>
        <p:xfrm>
          <a:off x="644525" y="747713"/>
          <a:ext cx="7856538" cy="5364162"/>
        </p:xfrm>
        <a:graphic>
          <a:graphicData uri="http://schemas.openxmlformats.org/presentationml/2006/ole">
            <p:oleObj spid="_x0000_s139265" name="文档" r:id="rId3" imgW="7855812" imgH="53647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1" name="Object 1"/>
          <p:cNvGraphicFramePr>
            <a:graphicFrameLocks noChangeAspect="1"/>
          </p:cNvGraphicFramePr>
          <p:nvPr/>
        </p:nvGraphicFramePr>
        <p:xfrm>
          <a:off x="669925" y="3130550"/>
          <a:ext cx="7805738" cy="595313"/>
        </p:xfrm>
        <a:graphic>
          <a:graphicData uri="http://schemas.openxmlformats.org/presentationml/2006/ole">
            <p:oleObj spid="_x0000_s138241" name="文档" r:id="rId3" imgW="7805013" imgH="59468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3721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3" name="Object 1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136193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4" name="Object 4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153604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69" name="Object 1"/>
          <p:cNvGraphicFramePr>
            <a:graphicFrameLocks noChangeAspect="1"/>
          </p:cNvGraphicFramePr>
          <p:nvPr/>
        </p:nvGraphicFramePr>
        <p:xfrm>
          <a:off x="660400" y="1849438"/>
          <a:ext cx="7824788" cy="3159125"/>
        </p:xfrm>
        <a:graphic>
          <a:graphicData uri="http://schemas.openxmlformats.org/presentationml/2006/ole">
            <p:oleObj spid="_x0000_s135169" name="文档" r:id="rId3" imgW="7824108" imgH="31596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3414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1" name="Object 1"/>
          <p:cNvGraphicFramePr>
            <a:graphicFrameLocks noChangeAspect="1"/>
          </p:cNvGraphicFramePr>
          <p:nvPr/>
        </p:nvGraphicFramePr>
        <p:xfrm>
          <a:off x="660400" y="2139950"/>
          <a:ext cx="7824788" cy="2576513"/>
        </p:xfrm>
        <a:graphic>
          <a:graphicData uri="http://schemas.openxmlformats.org/presentationml/2006/ole">
            <p:oleObj spid="_x0000_s133121" name="文档" r:id="rId3" imgW="7824108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3209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3" name="Object 1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131073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30049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5" name="Object 1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129025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660400" y="1743075"/>
          <a:ext cx="7824788" cy="3370263"/>
        </p:xfrm>
        <a:graphic>
          <a:graphicData uri="http://schemas.openxmlformats.org/presentationml/2006/ole">
            <p:oleObj spid="_x0000_s128001" name="文档" r:id="rId3" imgW="7824108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2697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3" name="Object 1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125953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7" name="Object 1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152577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2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2492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5" name="Object 1"/>
          <p:cNvGraphicFramePr>
            <a:graphicFrameLocks noChangeAspect="1"/>
          </p:cNvGraphicFramePr>
          <p:nvPr/>
        </p:nvGraphicFramePr>
        <p:xfrm>
          <a:off x="642910" y="1000108"/>
          <a:ext cx="7824788" cy="4757738"/>
        </p:xfrm>
        <a:graphic>
          <a:graphicData uri="http://schemas.openxmlformats.org/presentationml/2006/ole">
            <p:oleObj spid="_x0000_s123905" name="文档" r:id="rId3" imgW="7824108" imgH="4757463" progId="Word.Document.12">
              <p:embed/>
            </p:oleObj>
          </a:graphicData>
        </a:graphic>
      </p:graphicFrame>
      <p:pic>
        <p:nvPicPr>
          <p:cNvPr id="12390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1" y="4929199"/>
            <a:ext cx="343824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9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2571744"/>
            <a:ext cx="342902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2288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7" name="Object 1"/>
          <p:cNvGraphicFramePr>
            <a:graphicFrameLocks noChangeAspect="1"/>
          </p:cNvGraphicFramePr>
          <p:nvPr/>
        </p:nvGraphicFramePr>
        <p:xfrm>
          <a:off x="660400" y="1149350"/>
          <a:ext cx="7824788" cy="4559300"/>
        </p:xfrm>
        <a:graphic>
          <a:graphicData uri="http://schemas.openxmlformats.org/presentationml/2006/ole">
            <p:oleObj spid="_x0000_s121857" name="文档" r:id="rId3" imgW="7824108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2083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0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1980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5" name="Object 1"/>
          <p:cNvGraphicFramePr>
            <a:graphicFrameLocks noChangeAspect="1"/>
          </p:cNvGraphicFramePr>
          <p:nvPr/>
        </p:nvGraphicFramePr>
        <p:xfrm>
          <a:off x="660400" y="2139950"/>
          <a:ext cx="7824788" cy="2576513"/>
        </p:xfrm>
        <a:graphic>
          <a:graphicData uri="http://schemas.openxmlformats.org/presentationml/2006/ole">
            <p:oleObj spid="_x0000_s118785" name="文档" r:id="rId3" imgW="7824108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1776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660400" y="2239963"/>
          <a:ext cx="7824788" cy="2378075"/>
        </p:xfrm>
        <a:graphic>
          <a:graphicData uri="http://schemas.openxmlformats.org/presentationml/2006/ole">
            <p:oleObj spid="_x0000_s116737" name="文档" r:id="rId3" imgW="7824108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1571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3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51553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660400" y="2239963"/>
          <a:ext cx="7824788" cy="2378075"/>
        </p:xfrm>
        <a:graphic>
          <a:graphicData uri="http://schemas.openxmlformats.org/presentationml/2006/ole">
            <p:oleObj spid="_x0000_s114689" name="文档" r:id="rId3" imgW="7824108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660400" y="1347788"/>
          <a:ext cx="7824788" cy="4162425"/>
        </p:xfrm>
        <a:graphic>
          <a:graphicData uri="http://schemas.openxmlformats.org/presentationml/2006/ole">
            <p:oleObj spid="_x0000_s113665" name="文档" r:id="rId3" imgW="7824108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1264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1161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110593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6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956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500306"/>
            <a:ext cx="72294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714348" y="1285860"/>
          <a:ext cx="7824788" cy="990600"/>
        </p:xfrm>
        <a:graphic>
          <a:graphicData uri="http://schemas.openxmlformats.org/presentationml/2006/ole">
            <p:oleObj spid="_x0000_s108546" name="文档" r:id="rId4" imgW="7824108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752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7" name="Object 1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106497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3" name="Object 1"/>
          <p:cNvGraphicFramePr>
            <a:graphicFrameLocks noChangeAspect="1"/>
          </p:cNvGraphicFramePr>
          <p:nvPr/>
        </p:nvGraphicFramePr>
        <p:xfrm>
          <a:off x="660400" y="1149350"/>
          <a:ext cx="7824788" cy="4559300"/>
        </p:xfrm>
        <a:graphic>
          <a:graphicData uri="http://schemas.openxmlformats.org/presentationml/2006/ole">
            <p:oleObj spid="_x0000_s105473" name="文档" r:id="rId3" imgW="7824108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5052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4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444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5" name="Object 1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103425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40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7" name="Object 1"/>
          <p:cNvGraphicFramePr>
            <a:graphicFrameLocks noChangeAspect="1"/>
          </p:cNvGraphicFramePr>
          <p:nvPr/>
        </p:nvGraphicFramePr>
        <p:xfrm>
          <a:off x="660400" y="2635250"/>
          <a:ext cx="7824788" cy="1585913"/>
        </p:xfrm>
        <a:graphic>
          <a:graphicData uri="http://schemas.openxmlformats.org/presentationml/2006/ole">
            <p:oleObj spid="_x0000_s101377" name="文档" r:id="rId3" imgW="7824108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0035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99329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9830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97281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9625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95233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5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49505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94209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3185" name="文档" r:id="rId3" imgW="7805013" imgH="2775307" progId="Word.Document.12">
              <p:embed/>
            </p:oleObj>
          </a:graphicData>
        </a:graphic>
      </p:graphicFrame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857628"/>
            <a:ext cx="781858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9216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91137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9011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908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88065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704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785786" y="1142984"/>
          <a:ext cx="7824788" cy="990600"/>
        </p:xfrm>
        <a:graphic>
          <a:graphicData uri="http://schemas.openxmlformats.org/presentationml/2006/ole">
            <p:oleObj spid="_x0000_s86017" name="文档" r:id="rId3" imgW="7824108" imgH="991258" progId="Word.Document.12">
              <p:embed/>
            </p:oleObj>
          </a:graphicData>
        </a:graphic>
      </p:graphicFrame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285992"/>
            <a:ext cx="72294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499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4848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83969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294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81921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089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79873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885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77825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680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660400" y="1743075"/>
          <a:ext cx="7824788" cy="3370263"/>
        </p:xfrm>
        <a:graphic>
          <a:graphicData uri="http://schemas.openxmlformats.org/presentationml/2006/ole">
            <p:oleObj spid="_x0000_s75777" name="文档" r:id="rId3" imgW="7824108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475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9650" y="2009775"/>
            <a:ext cx="71247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660400" y="1743075"/>
          <a:ext cx="7824788" cy="3370263"/>
        </p:xfrm>
        <a:graphic>
          <a:graphicData uri="http://schemas.openxmlformats.org/presentationml/2006/ole">
            <p:oleObj spid="_x0000_s73729" name="文档" r:id="rId3" imgW="7824108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270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71681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065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660400" y="2239963"/>
          <a:ext cx="7824788" cy="2378075"/>
        </p:xfrm>
        <a:graphic>
          <a:graphicData uri="http://schemas.openxmlformats.org/presentationml/2006/ole">
            <p:oleObj spid="_x0000_s69633" name="文档" r:id="rId3" imgW="7824108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860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714348" y="1357298"/>
          <a:ext cx="7824788" cy="1387475"/>
        </p:xfrm>
        <a:graphic>
          <a:graphicData uri="http://schemas.openxmlformats.org/presentationml/2006/ole">
            <p:oleObj spid="_x0000_s67585" name="文档" r:id="rId3" imgW="7824108" imgH="1387473" progId="Word.Document.12">
              <p:embed/>
            </p:oleObj>
          </a:graphicData>
        </a:graphic>
      </p:graphicFrame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071810"/>
            <a:ext cx="73533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656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65537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64513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4425" y="2247900"/>
            <a:ext cx="69151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63489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246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736"/>
            <a:ext cx="70770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928670"/>
            <a:ext cx="718185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939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0400" y="1843088"/>
          <a:ext cx="7824788" cy="3171825"/>
        </p:xfrm>
        <a:graphic>
          <a:graphicData uri="http://schemas.openxmlformats.org/presentationml/2006/ole">
            <p:oleObj spid="_x0000_s58369" name="文档" r:id="rId3" imgW="7824108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734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928662" y="1643050"/>
          <a:ext cx="7824788" cy="792163"/>
        </p:xfrm>
        <a:graphic>
          <a:graphicData uri="http://schemas.openxmlformats.org/presentationml/2006/ole">
            <p:oleObj spid="_x0000_s56321" name="文档" r:id="rId3" imgW="7824108" imgH="792790" progId="Word.Document.12">
              <p:embed/>
            </p:oleObj>
          </a:graphicData>
        </a:graphic>
      </p:graphicFrame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643314"/>
            <a:ext cx="69723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529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54273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311</TotalTime>
  <Words>0</Words>
  <Application>Microsoft Office PowerPoint</Application>
  <PresentationFormat>全屏显示(4:3)</PresentationFormat>
  <Paragraphs>0</Paragraphs>
  <Slides>119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119</vt:i4>
      </vt:variant>
    </vt:vector>
  </HeadingPairs>
  <TitlesOfParts>
    <vt:vector size="121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XYANG</cp:lastModifiedBy>
  <cp:revision>43</cp:revision>
  <dcterms:modified xsi:type="dcterms:W3CDTF">2017-06-29T02:39:24Z</dcterms:modified>
</cp:coreProperties>
</file>