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026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146433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454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44385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1354138"/>
          <a:ext cx="7805738" cy="4151312"/>
        </p:xfrm>
        <a:graphic>
          <a:graphicData uri="http://schemas.openxmlformats.org/presentationml/2006/ole">
            <p:oleObj spid="_x0000_s143361" name="文档" r:id="rId3" imgW="7805013" imgH="41505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4233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4131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02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926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824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137217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050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619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135169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34145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3312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3209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31073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004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129025" name="文档" r:id="rId3" imgW="7805013" imgH="21683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28001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126977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4" name="Object 4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153604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0400" y="2833688"/>
          <a:ext cx="7824788" cy="1189037"/>
        </p:xfrm>
        <a:graphic>
          <a:graphicData uri="http://schemas.openxmlformats.org/presentationml/2006/ole">
            <p:oleObj spid="_x0000_s125953" name="文档" r:id="rId3" imgW="7824108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3488" y="2481263"/>
            <a:ext cx="667702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2390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2288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185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20833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980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87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776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673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152577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571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468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36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264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161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059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09569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854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752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649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5155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547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44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342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240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0137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035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932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05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4950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484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4745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196</TotalTime>
  <Words>0</Words>
  <Application>Microsoft Office PowerPoint</Application>
  <PresentationFormat>全屏显示(4:3)</PresentationFormat>
  <Paragraphs>0</Paragraphs>
  <Slides>56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32</cp:revision>
  <dcterms:modified xsi:type="dcterms:W3CDTF">2017-06-29T03:04:46Z</dcterms:modified>
</cp:coreProperties>
</file>