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23" d="100"/>
          <a:sy n="123" d="100"/>
        </p:scale>
        <p:origin x="-128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e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e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emf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emf"/></Relationships>
</file>

<file path=ppt/drawings/_rels/vmlDrawing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emf"/></Relationships>
</file>

<file path=ppt/drawings/_rels/vmlDrawing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emf"/></Relationships>
</file>

<file path=ppt/drawings/_rels/vmlDrawing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任意多边形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任意多边形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任意多边形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  <p:sp>
        <p:nvSpPr>
          <p:cNvPr id="14" name="TextBox 13"/>
          <p:cNvSpPr txBox="1"/>
          <p:nvPr userDrawn="1"/>
        </p:nvSpPr>
        <p:spPr>
          <a:xfrm>
            <a:off x="6143636" y="130710"/>
            <a:ext cx="13805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英语</a:t>
            </a:r>
            <a:r>
              <a:rPr lang="en-US" altLang="zh-CN" baseline="0" dirty="0" smtClean="0"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baseline="0" dirty="0" smtClean="0">
                <a:latin typeface="微软雅黑" pitchFamily="34" charset="-122"/>
                <a:ea typeface="微软雅黑" pitchFamily="34" charset="-122"/>
              </a:rPr>
              <a:t>必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修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5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.v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.v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.v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.v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.v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.v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.v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.v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.v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.v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.v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8.v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9.v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0.v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1.v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2.v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3.v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4.v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5.v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6.v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7.v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8.v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9.v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0.v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1.v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2.v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3.v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4.v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.v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669925" y="754063"/>
          <a:ext cx="7805738" cy="5351462"/>
        </p:xfrm>
        <a:graphic>
          <a:graphicData uri="http://schemas.openxmlformats.org/presentationml/2006/ole">
            <p:oleObj spid="_x0000_s1026" name="文档" r:id="rId3" imgW="7805013" imgH="535214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218" name="Object 2"/>
          <p:cNvGraphicFramePr>
            <a:graphicFrameLocks noChangeAspect="1"/>
          </p:cNvGraphicFramePr>
          <p:nvPr/>
        </p:nvGraphicFramePr>
        <p:xfrm>
          <a:off x="669925" y="1452563"/>
          <a:ext cx="7805738" cy="3952875"/>
        </p:xfrm>
        <a:graphic>
          <a:graphicData uri="http://schemas.openxmlformats.org/presentationml/2006/ole">
            <p:oleObj spid="_x0000_s9218" name="文档" r:id="rId3" imgW="7805013" imgH="395242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42" name="Object 2"/>
          <p:cNvGraphicFramePr>
            <a:graphicFrameLocks noChangeAspect="1"/>
          </p:cNvGraphicFramePr>
          <p:nvPr/>
        </p:nvGraphicFramePr>
        <p:xfrm>
          <a:off x="669925" y="1050925"/>
          <a:ext cx="7805738" cy="4757738"/>
        </p:xfrm>
        <a:graphic>
          <a:graphicData uri="http://schemas.openxmlformats.org/presentationml/2006/ole">
            <p:oleObj spid="_x0000_s10242" name="文档" r:id="rId3" imgW="7805013" imgH="475746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266" name="Object 2"/>
          <p:cNvGraphicFramePr>
            <a:graphicFrameLocks noChangeAspect="1"/>
          </p:cNvGraphicFramePr>
          <p:nvPr/>
        </p:nvGraphicFramePr>
        <p:xfrm>
          <a:off x="669925" y="852488"/>
          <a:ext cx="7805738" cy="5154612"/>
        </p:xfrm>
        <a:graphic>
          <a:graphicData uri="http://schemas.openxmlformats.org/presentationml/2006/ole">
            <p:oleObj spid="_x0000_s11266" name="文档" r:id="rId3" imgW="7805013" imgH="51540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290" name="Object 2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12290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314" name="Object 2"/>
          <p:cNvGraphicFramePr>
            <a:graphicFrameLocks noChangeAspect="1"/>
          </p:cNvGraphicFramePr>
          <p:nvPr/>
        </p:nvGraphicFramePr>
        <p:xfrm>
          <a:off x="669925" y="1446213"/>
          <a:ext cx="7805738" cy="3963987"/>
        </p:xfrm>
        <a:graphic>
          <a:graphicData uri="http://schemas.openxmlformats.org/presentationml/2006/ole">
            <p:oleObj spid="_x0000_s13314" name="文档" r:id="rId3" imgW="7805013" imgH="396467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338" name="Object 2"/>
          <p:cNvGraphicFramePr>
            <a:graphicFrameLocks noChangeAspect="1"/>
          </p:cNvGraphicFramePr>
          <p:nvPr/>
        </p:nvGraphicFramePr>
        <p:xfrm>
          <a:off x="669925" y="852488"/>
          <a:ext cx="7805738" cy="5154612"/>
        </p:xfrm>
        <a:graphic>
          <a:graphicData uri="http://schemas.openxmlformats.org/presentationml/2006/ole">
            <p:oleObj spid="_x0000_s14338" name="文档" r:id="rId3" imgW="7805013" imgH="51540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362" name="Object 2"/>
          <p:cNvGraphicFramePr>
            <a:graphicFrameLocks noChangeAspect="1"/>
          </p:cNvGraphicFramePr>
          <p:nvPr/>
        </p:nvGraphicFramePr>
        <p:xfrm>
          <a:off x="669925" y="3032125"/>
          <a:ext cx="7805738" cy="792163"/>
        </p:xfrm>
        <a:graphic>
          <a:graphicData uri="http://schemas.openxmlformats.org/presentationml/2006/ole">
            <p:oleObj spid="_x0000_s15362" name="文档" r:id="rId3" imgW="7805013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386" name="Object 2"/>
          <p:cNvGraphicFramePr>
            <a:graphicFrameLocks noChangeAspect="1"/>
          </p:cNvGraphicFramePr>
          <p:nvPr/>
        </p:nvGraphicFramePr>
        <p:xfrm>
          <a:off x="669925" y="1050925"/>
          <a:ext cx="7805738" cy="4757738"/>
        </p:xfrm>
        <a:graphic>
          <a:graphicData uri="http://schemas.openxmlformats.org/presentationml/2006/ole">
            <p:oleObj spid="_x0000_s16386" name="文档" r:id="rId3" imgW="7805013" imgH="475746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410" name="Object 2"/>
          <p:cNvGraphicFramePr>
            <a:graphicFrameLocks noChangeAspect="1"/>
          </p:cNvGraphicFramePr>
          <p:nvPr/>
        </p:nvGraphicFramePr>
        <p:xfrm>
          <a:off x="669925" y="1644650"/>
          <a:ext cx="7805738" cy="3568700"/>
        </p:xfrm>
        <a:graphic>
          <a:graphicData uri="http://schemas.openxmlformats.org/presentationml/2006/ole">
            <p:oleObj spid="_x0000_s17410" name="文档" r:id="rId3" imgW="7805013" imgH="356809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434" name="Object 2"/>
          <p:cNvGraphicFramePr>
            <a:graphicFrameLocks noChangeAspect="1"/>
          </p:cNvGraphicFramePr>
          <p:nvPr/>
        </p:nvGraphicFramePr>
        <p:xfrm>
          <a:off x="669925" y="1050925"/>
          <a:ext cx="7805738" cy="4757738"/>
        </p:xfrm>
        <a:graphic>
          <a:graphicData uri="http://schemas.openxmlformats.org/presentationml/2006/ole">
            <p:oleObj spid="_x0000_s18434" name="文档" r:id="rId3" imgW="7805013" imgH="475746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0" name="Object 2"/>
          <p:cNvGraphicFramePr>
            <a:graphicFrameLocks noChangeAspect="1"/>
          </p:cNvGraphicFramePr>
          <p:nvPr/>
        </p:nvGraphicFramePr>
        <p:xfrm>
          <a:off x="669925" y="2933700"/>
          <a:ext cx="7805738" cy="990600"/>
        </p:xfrm>
        <a:graphic>
          <a:graphicData uri="http://schemas.openxmlformats.org/presentationml/2006/ole">
            <p:oleObj spid="_x0000_s2050" name="文档" r:id="rId3" imgW="7805013" imgH="99125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458" name="Object 2"/>
          <p:cNvGraphicFramePr>
            <a:graphicFrameLocks noChangeAspect="1"/>
          </p:cNvGraphicFramePr>
          <p:nvPr/>
        </p:nvGraphicFramePr>
        <p:xfrm>
          <a:off x="669925" y="852488"/>
          <a:ext cx="7805738" cy="5154612"/>
        </p:xfrm>
        <a:graphic>
          <a:graphicData uri="http://schemas.openxmlformats.org/presentationml/2006/ole">
            <p:oleObj spid="_x0000_s19458" name="文档" r:id="rId3" imgW="7805013" imgH="51540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482" name="Object 2"/>
          <p:cNvGraphicFramePr>
            <a:graphicFrameLocks noChangeAspect="1"/>
          </p:cNvGraphicFramePr>
          <p:nvPr/>
        </p:nvGraphicFramePr>
        <p:xfrm>
          <a:off x="669925" y="1446213"/>
          <a:ext cx="7805738" cy="3963987"/>
        </p:xfrm>
        <a:graphic>
          <a:graphicData uri="http://schemas.openxmlformats.org/presentationml/2006/ole">
            <p:oleObj spid="_x0000_s20482" name="文档" r:id="rId3" imgW="7805013" imgH="396467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506" name="Object 2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21506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530" name="Object 2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22530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555" name="Object 3"/>
          <p:cNvGraphicFramePr>
            <a:graphicFrameLocks noChangeAspect="1"/>
          </p:cNvGraphicFramePr>
          <p:nvPr/>
        </p:nvGraphicFramePr>
        <p:xfrm>
          <a:off x="669925" y="2338388"/>
          <a:ext cx="7805738" cy="2181225"/>
        </p:xfrm>
        <a:graphic>
          <a:graphicData uri="http://schemas.openxmlformats.org/presentationml/2006/ole">
            <p:oleObj spid="_x0000_s23555" name="文档" r:id="rId3" imgW="7805013" imgH="218062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578" name="Object 2"/>
          <p:cNvGraphicFramePr>
            <a:graphicFrameLocks noChangeAspect="1"/>
          </p:cNvGraphicFramePr>
          <p:nvPr/>
        </p:nvGraphicFramePr>
        <p:xfrm>
          <a:off x="669925" y="1743075"/>
          <a:ext cx="7805738" cy="3370263"/>
        </p:xfrm>
        <a:graphic>
          <a:graphicData uri="http://schemas.openxmlformats.org/presentationml/2006/ole">
            <p:oleObj spid="_x0000_s24578" name="文档" r:id="rId3" imgW="7805013" imgH="336998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602" name="Object 2"/>
          <p:cNvGraphicFramePr>
            <a:graphicFrameLocks noChangeAspect="1"/>
          </p:cNvGraphicFramePr>
          <p:nvPr/>
        </p:nvGraphicFramePr>
        <p:xfrm>
          <a:off x="669925" y="1249363"/>
          <a:ext cx="7805738" cy="4360862"/>
        </p:xfrm>
        <a:graphic>
          <a:graphicData uri="http://schemas.openxmlformats.org/presentationml/2006/ole">
            <p:oleObj spid="_x0000_s25602" name="文档" r:id="rId3" imgW="7805013" imgH="436088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626" name="Object 2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26626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650" name="Object 2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27650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674" name="Object 2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28674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4" name="Object 2"/>
          <p:cNvGraphicFramePr>
            <a:graphicFrameLocks noChangeAspect="1"/>
          </p:cNvGraphicFramePr>
          <p:nvPr/>
        </p:nvGraphicFramePr>
        <p:xfrm>
          <a:off x="669925" y="3032125"/>
          <a:ext cx="7805738" cy="792163"/>
        </p:xfrm>
        <a:graphic>
          <a:graphicData uri="http://schemas.openxmlformats.org/presentationml/2006/ole">
            <p:oleObj spid="_x0000_s3074" name="文档" r:id="rId3" imgW="7805013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698" name="Object 2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29698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22" name="Object 2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30722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746" name="Object 2"/>
          <p:cNvGraphicFramePr>
            <a:graphicFrameLocks noChangeAspect="1"/>
          </p:cNvGraphicFramePr>
          <p:nvPr/>
        </p:nvGraphicFramePr>
        <p:xfrm>
          <a:off x="669925" y="852488"/>
          <a:ext cx="7805738" cy="5154612"/>
        </p:xfrm>
        <a:graphic>
          <a:graphicData uri="http://schemas.openxmlformats.org/presentationml/2006/ole">
            <p:oleObj spid="_x0000_s31746" name="文档" r:id="rId3" imgW="7805013" imgH="51540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770" name="Object 2"/>
          <p:cNvGraphicFramePr>
            <a:graphicFrameLocks noChangeAspect="1"/>
          </p:cNvGraphicFramePr>
          <p:nvPr/>
        </p:nvGraphicFramePr>
        <p:xfrm>
          <a:off x="669925" y="3032125"/>
          <a:ext cx="7805738" cy="792163"/>
        </p:xfrm>
        <a:graphic>
          <a:graphicData uri="http://schemas.openxmlformats.org/presentationml/2006/ole">
            <p:oleObj spid="_x0000_s32770" name="文档" r:id="rId3" imgW="7805013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794" name="Object 2"/>
          <p:cNvGraphicFramePr>
            <a:graphicFrameLocks noChangeAspect="1"/>
          </p:cNvGraphicFramePr>
          <p:nvPr/>
        </p:nvGraphicFramePr>
        <p:xfrm>
          <a:off x="669925" y="1249363"/>
          <a:ext cx="7805738" cy="4360862"/>
        </p:xfrm>
        <a:graphic>
          <a:graphicData uri="http://schemas.openxmlformats.org/presentationml/2006/ole">
            <p:oleObj spid="_x0000_s33794" name="文档" r:id="rId3" imgW="7805013" imgH="436088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818" name="Object 2"/>
          <p:cNvGraphicFramePr>
            <a:graphicFrameLocks noChangeAspect="1"/>
          </p:cNvGraphicFramePr>
          <p:nvPr/>
        </p:nvGraphicFramePr>
        <p:xfrm>
          <a:off x="669925" y="950913"/>
          <a:ext cx="7805738" cy="4956175"/>
        </p:xfrm>
        <a:graphic>
          <a:graphicData uri="http://schemas.openxmlformats.org/presentationml/2006/ole">
            <p:oleObj spid="_x0000_s34818" name="文档" r:id="rId3" imgW="7805013" imgH="495557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842" name="Object 2"/>
          <p:cNvGraphicFramePr>
            <a:graphicFrameLocks noChangeAspect="1"/>
          </p:cNvGraphicFramePr>
          <p:nvPr/>
        </p:nvGraphicFramePr>
        <p:xfrm>
          <a:off x="669925" y="1446213"/>
          <a:ext cx="7805738" cy="3963987"/>
        </p:xfrm>
        <a:graphic>
          <a:graphicData uri="http://schemas.openxmlformats.org/presentationml/2006/ole">
            <p:oleObj spid="_x0000_s35842" name="文档" r:id="rId3" imgW="7805013" imgH="396467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6866" name="Object 2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36866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8" name="Object 2"/>
          <p:cNvGraphicFramePr>
            <a:graphicFrameLocks noChangeAspect="1"/>
          </p:cNvGraphicFramePr>
          <p:nvPr/>
        </p:nvGraphicFramePr>
        <p:xfrm>
          <a:off x="644525" y="1044575"/>
          <a:ext cx="7856538" cy="4770438"/>
        </p:xfrm>
        <a:graphic>
          <a:graphicData uri="http://schemas.openxmlformats.org/presentationml/2006/ole">
            <p:oleObj spid="_x0000_s4098" name="文档" r:id="rId3" imgW="7855812" imgH="477006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122" name="Object 2"/>
          <p:cNvGraphicFramePr>
            <a:graphicFrameLocks noChangeAspect="1"/>
          </p:cNvGraphicFramePr>
          <p:nvPr/>
        </p:nvGraphicFramePr>
        <p:xfrm>
          <a:off x="669925" y="3032125"/>
          <a:ext cx="7805738" cy="792163"/>
        </p:xfrm>
        <a:graphic>
          <a:graphicData uri="http://schemas.openxmlformats.org/presentationml/2006/ole">
            <p:oleObj spid="_x0000_s5122" name="文档" r:id="rId3" imgW="7805013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1000108"/>
            <a:ext cx="7267575" cy="567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71550" y="2805113"/>
            <a:ext cx="7200900" cy="124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194" name="Object 2"/>
          <p:cNvGraphicFramePr>
            <a:graphicFrameLocks noChangeAspect="1"/>
          </p:cNvGraphicFramePr>
          <p:nvPr/>
        </p:nvGraphicFramePr>
        <p:xfrm>
          <a:off x="669925" y="3032125"/>
          <a:ext cx="7805738" cy="792163"/>
        </p:xfrm>
        <a:graphic>
          <a:graphicData uri="http://schemas.openxmlformats.org/presentationml/2006/ole">
            <p:oleObj spid="_x0000_s8194" name="文档" r:id="rId3" imgW="7805013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流畅">
  <a:themeElements>
    <a:clrScheme name="自定义 1">
      <a:dk1>
        <a:sysClr val="windowText" lastClr="000000"/>
      </a:dk1>
      <a:lt1>
        <a:sysClr val="window" lastClr="FFFFFF"/>
      </a:lt1>
      <a:dk2>
        <a:srgbClr val="0B5394"/>
      </a:dk2>
      <a:lt2>
        <a:srgbClr val="C7E2FA"/>
      </a:lt2>
      <a:accent1>
        <a:srgbClr val="59A9F2"/>
      </a:accent1>
      <a:accent2>
        <a:srgbClr val="59A9F2"/>
      </a:accent2>
      <a:accent3>
        <a:srgbClr val="0F6FC6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流畅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流畅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192</TotalTime>
  <Words>0</Words>
  <Application>Microsoft Office PowerPoint</Application>
  <PresentationFormat>全屏显示(4:3)</PresentationFormat>
  <Paragraphs>0</Paragraphs>
  <Slides>37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39" baseType="lpstr">
      <vt:lpstr>流畅</vt:lpstr>
      <vt:lpstr>Microsoft Office Word 文档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cp:lastModifiedBy>XYANG</cp:lastModifiedBy>
  <cp:revision>31</cp:revision>
  <dcterms:modified xsi:type="dcterms:W3CDTF">2017-06-29T03:12:27Z</dcterms:modified>
</cp:coreProperties>
</file>