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94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s/slide102.xml" ContentType="application/vnd.openxmlformats-officedocument.presentationml.slid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Default Extension="docx" ContentType="application/vnd.openxmlformats-officedocument.wordprocessingml.document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s/slide79.xml" ContentType="application/vnd.openxmlformats-officedocument.presentationml.slide+xml"/>
  <Override PartName="/ppt/slides/slide99.xml" ContentType="application/vnd.openxmlformats-officedocument.presentationml.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slides/slide97.xml" ContentType="application/vnd.openxmlformats-officedocument.presentationml.slide+xml"/>
  <Override PartName="/ppt/slides/slide107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s/slide95.xml" ContentType="application/vnd.openxmlformats-officedocument.presentationml.slide+xml"/>
  <Override PartName="/ppt/slides/slide103.xml" ContentType="application/vnd.openxmlformats-officedocument.presentationml.slide+xml"/>
  <Override PartName="/ppt/slides/slide105.xml" ContentType="application/vnd.openxmlformats-officedocument.presentationml.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slides/slide93.xml" ContentType="application/vnd.openxmlformats-officedocument.presentationml.slide+xml"/>
  <Override PartName="/ppt/slides/slide101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s/slide80.xml" ContentType="application/vnd.openxmlformats-officedocument.presentationml.slide+xml"/>
  <Override PartName="/ppt/slides/slide82.xml" ContentType="application/vnd.openxmlformats-officedocument.presentationml.slide+xml"/>
  <Override PartName="/ppt/slides/slide91.xml" ContentType="application/vnd.openxmlformats-officedocument.presentationml.slide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Default Extension="vml" ContentType="application/vnd.openxmlformats-officedocument.vmlDrawing"/>
  <Override PartName="/ppt/slides/slide89.xml" ContentType="application/vnd.openxmlformats-officedocument.presentationml.slide+xml"/>
  <Override PartName="/ppt/slides/slide98.xml" ContentType="application/vnd.openxmlformats-officedocument.presentationml.slide+xml"/>
  <Override PartName="/ppt/slides/slide108.xml" ContentType="application/vnd.openxmlformats-officedocument.presentationml.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slides/slide87.xml" ContentType="application/vnd.openxmlformats-officedocument.presentationml.slide+xml"/>
  <Override PartName="/ppt/slides/slide96.xml" ContentType="application/vnd.openxmlformats-officedocument.presentationml.slide+xml"/>
  <Override PartName="/ppt/slides/slide106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s/slide104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slides/slide100.xml" ContentType="application/vnd.openxmlformats-officedocument.presentationml.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1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  <p:sldId id="318" r:id="rId64"/>
    <p:sldId id="319" r:id="rId65"/>
    <p:sldId id="320" r:id="rId66"/>
    <p:sldId id="321" r:id="rId67"/>
    <p:sldId id="322" r:id="rId68"/>
    <p:sldId id="323" r:id="rId69"/>
    <p:sldId id="324" r:id="rId70"/>
    <p:sldId id="325" r:id="rId71"/>
    <p:sldId id="326" r:id="rId72"/>
    <p:sldId id="327" r:id="rId73"/>
    <p:sldId id="328" r:id="rId74"/>
    <p:sldId id="329" r:id="rId75"/>
    <p:sldId id="330" r:id="rId76"/>
    <p:sldId id="331" r:id="rId77"/>
    <p:sldId id="332" r:id="rId78"/>
    <p:sldId id="333" r:id="rId79"/>
    <p:sldId id="334" r:id="rId80"/>
    <p:sldId id="335" r:id="rId81"/>
    <p:sldId id="336" r:id="rId82"/>
    <p:sldId id="337" r:id="rId83"/>
    <p:sldId id="338" r:id="rId84"/>
    <p:sldId id="339" r:id="rId85"/>
    <p:sldId id="340" r:id="rId86"/>
    <p:sldId id="341" r:id="rId87"/>
    <p:sldId id="342" r:id="rId88"/>
    <p:sldId id="343" r:id="rId89"/>
    <p:sldId id="344" r:id="rId90"/>
    <p:sldId id="345" r:id="rId91"/>
    <p:sldId id="346" r:id="rId92"/>
    <p:sldId id="347" r:id="rId93"/>
    <p:sldId id="348" r:id="rId94"/>
    <p:sldId id="349" r:id="rId95"/>
    <p:sldId id="350" r:id="rId96"/>
    <p:sldId id="351" r:id="rId97"/>
    <p:sldId id="352" r:id="rId98"/>
    <p:sldId id="353" r:id="rId99"/>
    <p:sldId id="354" r:id="rId100"/>
    <p:sldId id="355" r:id="rId101"/>
    <p:sldId id="356" r:id="rId102"/>
    <p:sldId id="357" r:id="rId103"/>
    <p:sldId id="358" r:id="rId104"/>
    <p:sldId id="359" r:id="rId105"/>
    <p:sldId id="360" r:id="rId106"/>
    <p:sldId id="361" r:id="rId107"/>
    <p:sldId id="362" r:id="rId108"/>
    <p:sldId id="363" r:id="rId10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23" d="100"/>
          <a:sy n="123" d="100"/>
        </p:scale>
        <p:origin x="-126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102" Type="http://schemas.openxmlformats.org/officeDocument/2006/relationships/slide" Target="slides/slide101.xml"/><Relationship Id="rId110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13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tableStyles" Target="tableStyle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10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1.emf"/></Relationships>
</file>

<file path=ppt/drawings/_rels/vmlDrawing10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2.emf"/></Relationships>
</file>

<file path=ppt/drawings/_rels/vmlDrawing10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3.emf"/></Relationships>
</file>

<file path=ppt/drawings/_rels/vmlDrawing10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4.emf"/></Relationships>
</file>

<file path=ppt/drawings/_rels/vmlDrawing10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5.emf"/></Relationships>
</file>

<file path=ppt/drawings/_rels/vmlDrawing10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6.emf"/></Relationships>
</file>

<file path=ppt/drawings/_rels/vmlDrawing10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7.emf"/></Relationships>
</file>

<file path=ppt/drawings/_rels/vmlDrawing10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8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emf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emf"/></Relationships>
</file>

<file path=ppt/drawings/_rels/vmlDrawing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emf"/></Relationships>
</file>

<file path=ppt/drawings/_rels/vmlDrawing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emf"/></Relationships>
</file>

<file path=ppt/drawings/_rels/vmlDrawing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emf"/></Relationships>
</file>

<file path=ppt/drawings/_rels/vmlDrawing3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emf"/></Relationships>
</file>

<file path=ppt/drawings/_rels/vmlDrawing3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emf"/></Relationships>
</file>

<file path=ppt/drawings/_rels/vmlDrawing3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emf"/></Relationships>
</file>

<file path=ppt/drawings/_rels/vmlDrawing3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emf"/></Relationships>
</file>

<file path=ppt/drawings/_rels/vmlDrawing39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40.vml.rels><?xml version="1.0" encoding="UTF-8" standalone="yes"?>
<Relationships xmlns="http://schemas.openxmlformats.org/package/2006/relationships"><Relationship Id="rId1" Type="http://schemas.openxmlformats.org/officeDocument/2006/relationships/image" Target="../media/image41.emf"/></Relationships>
</file>

<file path=ppt/drawings/_rels/vmlDrawing4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emf"/></Relationships>
</file>

<file path=ppt/drawings/_rels/vmlDrawing4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3.emf"/></Relationships>
</file>

<file path=ppt/drawings/_rels/vmlDrawing4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emf"/></Relationships>
</file>

<file path=ppt/drawings/_rels/vmlDrawing4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5.emf"/></Relationships>
</file>

<file path=ppt/drawings/_rels/vmlDrawing4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6.emf"/></Relationships>
</file>

<file path=ppt/drawings/_rels/vmlDrawing4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7.emf"/></Relationships>
</file>

<file path=ppt/drawings/_rels/vmlDrawing47.vml.rels><?xml version="1.0" encoding="UTF-8" standalone="yes"?>
<Relationships xmlns="http://schemas.openxmlformats.org/package/2006/relationships"><Relationship Id="rId1" Type="http://schemas.openxmlformats.org/officeDocument/2006/relationships/image" Target="../media/image48.emf"/></Relationships>
</file>

<file path=ppt/drawings/_rels/vmlDrawing48.vml.rels><?xml version="1.0" encoding="UTF-8" standalone="yes"?>
<Relationships xmlns="http://schemas.openxmlformats.org/package/2006/relationships"><Relationship Id="rId1" Type="http://schemas.openxmlformats.org/officeDocument/2006/relationships/image" Target="../media/image49.emf"/></Relationships>
</file>

<file path=ppt/drawings/_rels/vmlDrawing49.vml.rels><?xml version="1.0" encoding="UTF-8" standalone="yes"?>
<Relationships xmlns="http://schemas.openxmlformats.org/package/2006/relationships"><Relationship Id="rId1" Type="http://schemas.openxmlformats.org/officeDocument/2006/relationships/image" Target="../media/image50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50.vml.rels><?xml version="1.0" encoding="UTF-8" standalone="yes"?>
<Relationships xmlns="http://schemas.openxmlformats.org/package/2006/relationships"><Relationship Id="rId1" Type="http://schemas.openxmlformats.org/officeDocument/2006/relationships/image" Target="../media/image51.emf"/></Relationships>
</file>

<file path=ppt/drawings/_rels/vmlDrawing5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2.emf"/></Relationships>
</file>

<file path=ppt/drawings/_rels/vmlDrawing5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3.emf"/></Relationships>
</file>

<file path=ppt/drawings/_rels/vmlDrawing5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4.emf"/></Relationships>
</file>

<file path=ppt/drawings/_rels/vmlDrawing5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5.emf"/></Relationships>
</file>

<file path=ppt/drawings/_rels/vmlDrawing5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6.emf"/></Relationships>
</file>

<file path=ppt/drawings/_rels/vmlDrawing56.vml.rels><?xml version="1.0" encoding="UTF-8" standalone="yes"?>
<Relationships xmlns="http://schemas.openxmlformats.org/package/2006/relationships"><Relationship Id="rId1" Type="http://schemas.openxmlformats.org/officeDocument/2006/relationships/image" Target="../media/image57.emf"/></Relationships>
</file>

<file path=ppt/drawings/_rels/vmlDrawing57.vml.rels><?xml version="1.0" encoding="UTF-8" standalone="yes"?>
<Relationships xmlns="http://schemas.openxmlformats.org/package/2006/relationships"><Relationship Id="rId1" Type="http://schemas.openxmlformats.org/officeDocument/2006/relationships/image" Target="../media/image58.emf"/></Relationships>
</file>

<file path=ppt/drawings/_rels/vmlDrawing58.vml.rels><?xml version="1.0" encoding="UTF-8" standalone="yes"?>
<Relationships xmlns="http://schemas.openxmlformats.org/package/2006/relationships"><Relationship Id="rId1" Type="http://schemas.openxmlformats.org/officeDocument/2006/relationships/image" Target="../media/image59.emf"/></Relationships>
</file>

<file path=ppt/drawings/_rels/vmlDrawing59.vml.rels><?xml version="1.0" encoding="UTF-8" standalone="yes"?>
<Relationships xmlns="http://schemas.openxmlformats.org/package/2006/relationships"><Relationship Id="rId1" Type="http://schemas.openxmlformats.org/officeDocument/2006/relationships/image" Target="../media/image60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60.vml.rels><?xml version="1.0" encoding="UTF-8" standalone="yes"?>
<Relationships xmlns="http://schemas.openxmlformats.org/package/2006/relationships"><Relationship Id="rId1" Type="http://schemas.openxmlformats.org/officeDocument/2006/relationships/image" Target="../media/image61.emf"/></Relationships>
</file>

<file path=ppt/drawings/_rels/vmlDrawing6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2.emf"/></Relationships>
</file>

<file path=ppt/drawings/_rels/vmlDrawing6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3.emf"/></Relationships>
</file>

<file path=ppt/drawings/_rels/vmlDrawing6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4.emf"/></Relationships>
</file>

<file path=ppt/drawings/_rels/vmlDrawing6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5.emf"/></Relationships>
</file>

<file path=ppt/drawings/_rels/vmlDrawing6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6.emf"/></Relationships>
</file>

<file path=ppt/drawings/_rels/vmlDrawing6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7.emf"/></Relationships>
</file>

<file path=ppt/drawings/_rels/vmlDrawing67.vml.rels><?xml version="1.0" encoding="UTF-8" standalone="yes"?>
<Relationships xmlns="http://schemas.openxmlformats.org/package/2006/relationships"><Relationship Id="rId1" Type="http://schemas.openxmlformats.org/officeDocument/2006/relationships/image" Target="../media/image68.emf"/></Relationships>
</file>

<file path=ppt/drawings/_rels/vmlDrawing68.vml.rels><?xml version="1.0" encoding="UTF-8" standalone="yes"?>
<Relationships xmlns="http://schemas.openxmlformats.org/package/2006/relationships"><Relationship Id="rId1" Type="http://schemas.openxmlformats.org/officeDocument/2006/relationships/image" Target="../media/image69.emf"/></Relationships>
</file>

<file path=ppt/drawings/_rels/vmlDrawing69.vml.rels><?xml version="1.0" encoding="UTF-8" standalone="yes"?>
<Relationships xmlns="http://schemas.openxmlformats.org/package/2006/relationships"><Relationship Id="rId1" Type="http://schemas.openxmlformats.org/officeDocument/2006/relationships/image" Target="../media/image70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70.vml.rels><?xml version="1.0" encoding="UTF-8" standalone="yes"?>
<Relationships xmlns="http://schemas.openxmlformats.org/package/2006/relationships"><Relationship Id="rId1" Type="http://schemas.openxmlformats.org/officeDocument/2006/relationships/image" Target="../media/image71.emf"/></Relationships>
</file>

<file path=ppt/drawings/_rels/vmlDrawing7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2.emf"/></Relationships>
</file>

<file path=ppt/drawings/_rels/vmlDrawing7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3.emf"/></Relationships>
</file>

<file path=ppt/drawings/_rels/vmlDrawing7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4.emf"/></Relationships>
</file>

<file path=ppt/drawings/_rels/vmlDrawing7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5.emf"/></Relationships>
</file>

<file path=ppt/drawings/_rels/vmlDrawing7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6.emf"/></Relationships>
</file>

<file path=ppt/drawings/_rels/vmlDrawing7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7.emf"/></Relationships>
</file>

<file path=ppt/drawings/_rels/vmlDrawing77.vml.rels><?xml version="1.0" encoding="UTF-8" standalone="yes"?>
<Relationships xmlns="http://schemas.openxmlformats.org/package/2006/relationships"><Relationship Id="rId1" Type="http://schemas.openxmlformats.org/officeDocument/2006/relationships/image" Target="../media/image78.emf"/></Relationships>
</file>

<file path=ppt/drawings/_rels/vmlDrawing78.vml.rels><?xml version="1.0" encoding="UTF-8" standalone="yes"?>
<Relationships xmlns="http://schemas.openxmlformats.org/package/2006/relationships"><Relationship Id="rId1" Type="http://schemas.openxmlformats.org/officeDocument/2006/relationships/image" Target="../media/image79.emf"/></Relationships>
</file>

<file path=ppt/drawings/_rels/vmlDrawing79.vml.rels><?xml version="1.0" encoding="UTF-8" standalone="yes"?>
<Relationships xmlns="http://schemas.openxmlformats.org/package/2006/relationships"><Relationship Id="rId1" Type="http://schemas.openxmlformats.org/officeDocument/2006/relationships/image" Target="../media/image80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80.vml.rels><?xml version="1.0" encoding="UTF-8" standalone="yes"?>
<Relationships xmlns="http://schemas.openxmlformats.org/package/2006/relationships"><Relationship Id="rId1" Type="http://schemas.openxmlformats.org/officeDocument/2006/relationships/image" Target="../media/image81.emf"/></Relationships>
</file>

<file path=ppt/drawings/_rels/vmlDrawing8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2.emf"/></Relationships>
</file>

<file path=ppt/drawings/_rels/vmlDrawing8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3.emf"/></Relationships>
</file>

<file path=ppt/drawings/_rels/vmlDrawing83.vml.rels><?xml version="1.0" encoding="UTF-8" standalone="yes"?>
<Relationships xmlns="http://schemas.openxmlformats.org/package/2006/relationships"><Relationship Id="rId1" Type="http://schemas.openxmlformats.org/officeDocument/2006/relationships/image" Target="../media/image84.emf"/></Relationships>
</file>

<file path=ppt/drawings/_rels/vmlDrawing84.vml.rels><?xml version="1.0" encoding="UTF-8" standalone="yes"?>
<Relationships xmlns="http://schemas.openxmlformats.org/package/2006/relationships"><Relationship Id="rId1" Type="http://schemas.openxmlformats.org/officeDocument/2006/relationships/image" Target="../media/image85.emf"/></Relationships>
</file>

<file path=ppt/drawings/_rels/vmlDrawing85.vml.rels><?xml version="1.0" encoding="UTF-8" standalone="yes"?>
<Relationships xmlns="http://schemas.openxmlformats.org/package/2006/relationships"><Relationship Id="rId1" Type="http://schemas.openxmlformats.org/officeDocument/2006/relationships/image" Target="../media/image86.emf"/></Relationships>
</file>

<file path=ppt/drawings/_rels/vmlDrawing86.vml.rels><?xml version="1.0" encoding="UTF-8" standalone="yes"?>
<Relationships xmlns="http://schemas.openxmlformats.org/package/2006/relationships"><Relationship Id="rId1" Type="http://schemas.openxmlformats.org/officeDocument/2006/relationships/image" Target="../media/image87.emf"/></Relationships>
</file>

<file path=ppt/drawings/_rels/vmlDrawing8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8.emf"/></Relationships>
</file>

<file path=ppt/drawings/_rels/vmlDrawing88.vml.rels><?xml version="1.0" encoding="UTF-8" standalone="yes"?>
<Relationships xmlns="http://schemas.openxmlformats.org/package/2006/relationships"><Relationship Id="rId1" Type="http://schemas.openxmlformats.org/officeDocument/2006/relationships/image" Target="../media/image89.emf"/></Relationships>
</file>

<file path=ppt/drawings/_rels/vmlDrawing89.vml.rels><?xml version="1.0" encoding="UTF-8" standalone="yes"?>
<Relationships xmlns="http://schemas.openxmlformats.org/package/2006/relationships"><Relationship Id="rId1" Type="http://schemas.openxmlformats.org/officeDocument/2006/relationships/image" Target="../media/image90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90.vml.rels><?xml version="1.0" encoding="UTF-8" standalone="yes"?>
<Relationships xmlns="http://schemas.openxmlformats.org/package/2006/relationships"><Relationship Id="rId1" Type="http://schemas.openxmlformats.org/officeDocument/2006/relationships/image" Target="../media/image91.emf"/></Relationships>
</file>

<file path=ppt/drawings/_rels/vmlDrawing9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2.emf"/></Relationships>
</file>

<file path=ppt/drawings/_rels/vmlDrawing9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3.emf"/></Relationships>
</file>

<file path=ppt/drawings/_rels/vmlDrawing93.vml.rels><?xml version="1.0" encoding="UTF-8" standalone="yes"?>
<Relationships xmlns="http://schemas.openxmlformats.org/package/2006/relationships"><Relationship Id="rId1" Type="http://schemas.openxmlformats.org/officeDocument/2006/relationships/image" Target="../media/image94.emf"/></Relationships>
</file>

<file path=ppt/drawings/_rels/vmlDrawing94.vml.rels><?xml version="1.0" encoding="UTF-8" standalone="yes"?>
<Relationships xmlns="http://schemas.openxmlformats.org/package/2006/relationships"><Relationship Id="rId1" Type="http://schemas.openxmlformats.org/officeDocument/2006/relationships/image" Target="../media/image95.emf"/></Relationships>
</file>

<file path=ppt/drawings/_rels/vmlDrawing95.vml.rels><?xml version="1.0" encoding="UTF-8" standalone="yes"?>
<Relationships xmlns="http://schemas.openxmlformats.org/package/2006/relationships"><Relationship Id="rId1" Type="http://schemas.openxmlformats.org/officeDocument/2006/relationships/image" Target="../media/image96.emf"/></Relationships>
</file>

<file path=ppt/drawings/_rels/vmlDrawing96.vml.rels><?xml version="1.0" encoding="UTF-8" standalone="yes"?>
<Relationships xmlns="http://schemas.openxmlformats.org/package/2006/relationships"><Relationship Id="rId1" Type="http://schemas.openxmlformats.org/officeDocument/2006/relationships/image" Target="../media/image97.emf"/></Relationships>
</file>

<file path=ppt/drawings/_rels/vmlDrawing97.vml.rels><?xml version="1.0" encoding="UTF-8" standalone="yes"?>
<Relationships xmlns="http://schemas.openxmlformats.org/package/2006/relationships"><Relationship Id="rId1" Type="http://schemas.openxmlformats.org/officeDocument/2006/relationships/image" Target="../media/image98.emf"/></Relationships>
</file>

<file path=ppt/drawings/_rels/vmlDrawing9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9.emf"/></Relationships>
</file>

<file path=ppt/drawings/_rels/vmlDrawing9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0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C1861D-45A9-4AF9-8F5E-7FDB37B55C1E}" type="datetimeFigureOut">
              <a:rPr lang="zh-CN" altLang="en-US" smtClean="0"/>
              <a:pPr/>
              <a:t>2017-6-29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8F3BFE4-C2D7-46A1-A93C-AFBC64A3DA5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任意多边形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任意多边形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任意多边形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  <p:sp>
        <p:nvSpPr>
          <p:cNvPr id="14" name="TextBox 13"/>
          <p:cNvSpPr txBox="1"/>
          <p:nvPr userDrawn="1"/>
        </p:nvSpPr>
        <p:spPr>
          <a:xfrm>
            <a:off x="6143636" y="130710"/>
            <a:ext cx="13805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英语</a:t>
            </a:r>
            <a:r>
              <a:rPr lang="en-US" altLang="zh-CN" baseline="0" dirty="0" smtClean="0"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baseline="0" dirty="0" smtClean="0">
                <a:latin typeface="微软雅黑" pitchFamily="34" charset="-122"/>
                <a:ea typeface="微软雅黑" pitchFamily="34" charset="-122"/>
              </a:rPr>
              <a:t>必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修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5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.vm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9.vml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0.vml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1.vml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2.vml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3.vml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4.vml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5.vml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6.vml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7.v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.v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.v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.v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.v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.v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.v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.v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8.v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9.v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0.v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1.v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2.v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3.v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4.v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5.v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6.v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7.v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8.v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9.v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0.v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1.v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2.v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3.v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4.v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5.v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6.v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7.v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8.v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9.v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0.v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1.v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2.v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3.v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4.v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5.v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6.v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7.v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8.v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9.v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0.v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1.v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2.v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3.v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4.v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5.v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6.v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7.v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8.v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9.v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.v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0.v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1.v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2.v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3.v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4.v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5.v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6.v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7.v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8.v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9.v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.v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0.v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1.v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2.v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3.v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4.v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5.v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6.v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7.v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8.v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9.v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.v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0.v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1.v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2.v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3.v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4.v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5.v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6.v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7.v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8.v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.v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9.v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0.v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1.v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2.v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3.v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4.v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5.v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6.vml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7.vm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8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558800" y="1149350"/>
          <a:ext cx="8026400" cy="4559300"/>
        </p:xfrm>
        <a:graphic>
          <a:graphicData uri="http://schemas.openxmlformats.org/presentationml/2006/ole">
            <p:oleObj spid="_x0000_s1026" name="文档" r:id="rId3" imgW="8026222" imgH="455935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42" name="Object 2"/>
          <p:cNvGraphicFramePr>
            <a:graphicFrameLocks noChangeAspect="1"/>
          </p:cNvGraphicFramePr>
          <p:nvPr/>
        </p:nvGraphicFramePr>
        <p:xfrm>
          <a:off x="669925" y="2536825"/>
          <a:ext cx="7805738" cy="1784350"/>
        </p:xfrm>
        <a:graphic>
          <a:graphicData uri="http://schemas.openxmlformats.org/presentationml/2006/ole">
            <p:oleObj spid="_x0000_s10242" name="文档" r:id="rId3" imgW="7805013" imgH="178404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4450" name="Object 2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104450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5474" name="Object 2"/>
          <p:cNvGraphicFramePr>
            <a:graphicFrameLocks noChangeAspect="1"/>
          </p:cNvGraphicFramePr>
          <p:nvPr/>
        </p:nvGraphicFramePr>
        <p:xfrm>
          <a:off x="669925" y="2139950"/>
          <a:ext cx="7805738" cy="2576513"/>
        </p:xfrm>
        <a:graphic>
          <a:graphicData uri="http://schemas.openxmlformats.org/presentationml/2006/ole">
            <p:oleObj spid="_x0000_s105474" name="文档" r:id="rId3" imgW="7805013" imgH="257683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6498" name="Object 2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106498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7522" name="Object 2"/>
          <p:cNvGraphicFramePr>
            <a:graphicFrameLocks noChangeAspect="1"/>
          </p:cNvGraphicFramePr>
          <p:nvPr/>
        </p:nvGraphicFramePr>
        <p:xfrm>
          <a:off x="669925" y="1249363"/>
          <a:ext cx="7805738" cy="4360862"/>
        </p:xfrm>
        <a:graphic>
          <a:graphicData uri="http://schemas.openxmlformats.org/presentationml/2006/ole">
            <p:oleObj spid="_x0000_s107522" name="文档" r:id="rId3" imgW="7805013" imgH="436088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8546" name="Object 2"/>
          <p:cNvGraphicFramePr>
            <a:graphicFrameLocks noChangeAspect="1"/>
          </p:cNvGraphicFramePr>
          <p:nvPr/>
        </p:nvGraphicFramePr>
        <p:xfrm>
          <a:off x="669925" y="1149350"/>
          <a:ext cx="7805738" cy="4559300"/>
        </p:xfrm>
        <a:graphic>
          <a:graphicData uri="http://schemas.openxmlformats.org/presentationml/2006/ole">
            <p:oleObj spid="_x0000_s108546" name="文档" r:id="rId3" imgW="7805013" imgH="455935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9570" name="Object 2"/>
          <p:cNvGraphicFramePr>
            <a:graphicFrameLocks noChangeAspect="1"/>
          </p:cNvGraphicFramePr>
          <p:nvPr/>
        </p:nvGraphicFramePr>
        <p:xfrm>
          <a:off x="669925" y="1149350"/>
          <a:ext cx="7805738" cy="4559300"/>
        </p:xfrm>
        <a:graphic>
          <a:graphicData uri="http://schemas.openxmlformats.org/presentationml/2006/ole">
            <p:oleObj spid="_x0000_s109570" name="文档" r:id="rId3" imgW="7805013" imgH="455935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0594" name="Object 2"/>
          <p:cNvGraphicFramePr>
            <a:graphicFrameLocks noChangeAspect="1"/>
          </p:cNvGraphicFramePr>
          <p:nvPr/>
        </p:nvGraphicFramePr>
        <p:xfrm>
          <a:off x="669925" y="1149350"/>
          <a:ext cx="7805738" cy="4559300"/>
        </p:xfrm>
        <a:graphic>
          <a:graphicData uri="http://schemas.openxmlformats.org/presentationml/2006/ole">
            <p:oleObj spid="_x0000_s110594" name="文档" r:id="rId3" imgW="7805013" imgH="455935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1618" name="Object 2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111618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2642" name="Object 2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112642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266" name="Object 2"/>
          <p:cNvGraphicFramePr>
            <a:graphicFrameLocks noChangeAspect="1"/>
          </p:cNvGraphicFramePr>
          <p:nvPr/>
        </p:nvGraphicFramePr>
        <p:xfrm>
          <a:off x="669925" y="1446213"/>
          <a:ext cx="7805738" cy="3963987"/>
        </p:xfrm>
        <a:graphic>
          <a:graphicData uri="http://schemas.openxmlformats.org/presentationml/2006/ole">
            <p:oleObj spid="_x0000_s11266" name="文档" r:id="rId3" imgW="7805013" imgH="396467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290" name="Object 2"/>
          <p:cNvGraphicFramePr>
            <a:graphicFrameLocks noChangeAspect="1"/>
          </p:cNvGraphicFramePr>
          <p:nvPr/>
        </p:nvGraphicFramePr>
        <p:xfrm>
          <a:off x="660400" y="1546225"/>
          <a:ext cx="7824788" cy="3765550"/>
        </p:xfrm>
        <a:graphic>
          <a:graphicData uri="http://schemas.openxmlformats.org/presentationml/2006/ole">
            <p:oleObj spid="_x0000_s12290" name="文档" r:id="rId3" imgW="7824108" imgH="376620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314" name="Object 2"/>
          <p:cNvGraphicFramePr>
            <a:graphicFrameLocks noChangeAspect="1"/>
          </p:cNvGraphicFramePr>
          <p:nvPr/>
        </p:nvGraphicFramePr>
        <p:xfrm>
          <a:off x="660400" y="2338388"/>
          <a:ext cx="7824788" cy="2181225"/>
        </p:xfrm>
        <a:graphic>
          <a:graphicData uri="http://schemas.openxmlformats.org/presentationml/2006/ole">
            <p:oleObj spid="_x0000_s13314" name="文档" r:id="rId3" imgW="7824108" imgH="218062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338" name="Object 2"/>
          <p:cNvGraphicFramePr>
            <a:graphicFrameLocks noChangeAspect="1"/>
          </p:cNvGraphicFramePr>
          <p:nvPr/>
        </p:nvGraphicFramePr>
        <p:xfrm>
          <a:off x="660400" y="1347788"/>
          <a:ext cx="7824788" cy="4162425"/>
        </p:xfrm>
        <a:graphic>
          <a:graphicData uri="http://schemas.openxmlformats.org/presentationml/2006/ole">
            <p:oleObj spid="_x0000_s14338" name="文档" r:id="rId3" imgW="7824108" imgH="416278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362" name="Object 2"/>
          <p:cNvGraphicFramePr>
            <a:graphicFrameLocks noChangeAspect="1"/>
          </p:cNvGraphicFramePr>
          <p:nvPr/>
        </p:nvGraphicFramePr>
        <p:xfrm>
          <a:off x="669925" y="1546225"/>
          <a:ext cx="7805738" cy="3765550"/>
        </p:xfrm>
        <a:graphic>
          <a:graphicData uri="http://schemas.openxmlformats.org/presentationml/2006/ole">
            <p:oleObj spid="_x0000_s15362" name="文档" r:id="rId3" imgW="7805013" imgH="376620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386" name="Object 2"/>
          <p:cNvGraphicFramePr>
            <a:graphicFrameLocks noChangeAspect="1"/>
          </p:cNvGraphicFramePr>
          <p:nvPr/>
        </p:nvGraphicFramePr>
        <p:xfrm>
          <a:off x="660400" y="950913"/>
          <a:ext cx="7824788" cy="4956175"/>
        </p:xfrm>
        <a:graphic>
          <a:graphicData uri="http://schemas.openxmlformats.org/presentationml/2006/ole">
            <p:oleObj spid="_x0000_s16386" name="文档" r:id="rId3" imgW="7824108" imgH="495557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410" name="Object 2"/>
          <p:cNvGraphicFramePr>
            <a:graphicFrameLocks noChangeAspect="1"/>
          </p:cNvGraphicFramePr>
          <p:nvPr/>
        </p:nvGraphicFramePr>
        <p:xfrm>
          <a:off x="669925" y="3130550"/>
          <a:ext cx="7805738" cy="595313"/>
        </p:xfrm>
        <a:graphic>
          <a:graphicData uri="http://schemas.openxmlformats.org/presentationml/2006/ole">
            <p:oleObj spid="_x0000_s17410" name="文档" r:id="rId3" imgW="7805013" imgH="59468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434" name="Object 2"/>
          <p:cNvGraphicFramePr>
            <a:graphicFrameLocks noChangeAspect="1"/>
          </p:cNvGraphicFramePr>
          <p:nvPr/>
        </p:nvGraphicFramePr>
        <p:xfrm>
          <a:off x="669925" y="3032125"/>
          <a:ext cx="7805738" cy="792163"/>
        </p:xfrm>
        <a:graphic>
          <a:graphicData uri="http://schemas.openxmlformats.org/presentationml/2006/ole">
            <p:oleObj spid="_x0000_s18434" name="文档" r:id="rId3" imgW="7805013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458" name="Object 2"/>
          <p:cNvGraphicFramePr>
            <a:graphicFrameLocks noChangeAspect="1"/>
          </p:cNvGraphicFramePr>
          <p:nvPr/>
        </p:nvGraphicFramePr>
        <p:xfrm>
          <a:off x="669925" y="1249363"/>
          <a:ext cx="7805738" cy="4360862"/>
        </p:xfrm>
        <a:graphic>
          <a:graphicData uri="http://schemas.openxmlformats.org/presentationml/2006/ole">
            <p:oleObj spid="_x0000_s19458" name="文档" r:id="rId3" imgW="7805013" imgH="436088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0" name="Object 2"/>
          <p:cNvGraphicFramePr>
            <a:graphicFrameLocks noChangeAspect="1"/>
          </p:cNvGraphicFramePr>
          <p:nvPr/>
        </p:nvGraphicFramePr>
        <p:xfrm>
          <a:off x="669925" y="852488"/>
          <a:ext cx="7805738" cy="5154612"/>
        </p:xfrm>
        <a:graphic>
          <a:graphicData uri="http://schemas.openxmlformats.org/presentationml/2006/ole">
            <p:oleObj spid="_x0000_s2050" name="文档" r:id="rId3" imgW="7805013" imgH="51540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482" name="Object 2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20482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506" name="Object 2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21506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530" name="Object 2"/>
          <p:cNvGraphicFramePr>
            <a:graphicFrameLocks noChangeAspect="1"/>
          </p:cNvGraphicFramePr>
          <p:nvPr/>
        </p:nvGraphicFramePr>
        <p:xfrm>
          <a:off x="660400" y="957263"/>
          <a:ext cx="7824788" cy="4943475"/>
        </p:xfrm>
        <a:graphic>
          <a:graphicData uri="http://schemas.openxmlformats.org/presentationml/2006/ole">
            <p:oleObj spid="_x0000_s22530" name="文档" r:id="rId3" imgW="7833475" imgH="494620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554" name="Object 2"/>
          <p:cNvGraphicFramePr>
            <a:graphicFrameLocks noChangeAspect="1"/>
          </p:cNvGraphicFramePr>
          <p:nvPr/>
        </p:nvGraphicFramePr>
        <p:xfrm>
          <a:off x="660400" y="1947863"/>
          <a:ext cx="7824788" cy="2960687"/>
        </p:xfrm>
        <a:graphic>
          <a:graphicData uri="http://schemas.openxmlformats.org/presentationml/2006/ole">
            <p:oleObj spid="_x0000_s23554" name="文档" r:id="rId3" imgW="7833475" imgH="296224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578" name="Object 2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24578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602" name="Object 2"/>
          <p:cNvGraphicFramePr>
            <a:graphicFrameLocks noChangeAspect="1"/>
          </p:cNvGraphicFramePr>
          <p:nvPr/>
        </p:nvGraphicFramePr>
        <p:xfrm>
          <a:off x="669925" y="754063"/>
          <a:ext cx="7805738" cy="5351462"/>
        </p:xfrm>
        <a:graphic>
          <a:graphicData uri="http://schemas.openxmlformats.org/presentationml/2006/ole">
            <p:oleObj spid="_x0000_s25602" name="文档" r:id="rId3" imgW="7805013" imgH="535214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626" name="Object 2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26626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650" name="Object 2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27650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674" name="Object 2"/>
          <p:cNvGraphicFramePr>
            <a:graphicFrameLocks noChangeAspect="1"/>
          </p:cNvGraphicFramePr>
          <p:nvPr/>
        </p:nvGraphicFramePr>
        <p:xfrm>
          <a:off x="669925" y="1249363"/>
          <a:ext cx="7805738" cy="4360862"/>
        </p:xfrm>
        <a:graphic>
          <a:graphicData uri="http://schemas.openxmlformats.org/presentationml/2006/ole">
            <p:oleObj spid="_x0000_s28674" name="文档" r:id="rId3" imgW="7805013" imgH="436088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698" name="Object 2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29698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4" name="Object 2"/>
          <p:cNvGraphicFramePr>
            <a:graphicFrameLocks noChangeAspect="1"/>
          </p:cNvGraphicFramePr>
          <p:nvPr/>
        </p:nvGraphicFramePr>
        <p:xfrm>
          <a:off x="669925" y="852488"/>
          <a:ext cx="7805738" cy="5154612"/>
        </p:xfrm>
        <a:graphic>
          <a:graphicData uri="http://schemas.openxmlformats.org/presentationml/2006/ole">
            <p:oleObj spid="_x0000_s3074" name="文档" r:id="rId3" imgW="7805013" imgH="51540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22" name="Object 2"/>
          <p:cNvGraphicFramePr>
            <a:graphicFrameLocks noChangeAspect="1"/>
          </p:cNvGraphicFramePr>
          <p:nvPr/>
        </p:nvGraphicFramePr>
        <p:xfrm>
          <a:off x="669925" y="1743075"/>
          <a:ext cx="7805738" cy="3370263"/>
        </p:xfrm>
        <a:graphic>
          <a:graphicData uri="http://schemas.openxmlformats.org/presentationml/2006/ole">
            <p:oleObj spid="_x0000_s30722" name="文档" r:id="rId3" imgW="7805013" imgH="336998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746" name="Object 2"/>
          <p:cNvGraphicFramePr>
            <a:graphicFrameLocks noChangeAspect="1"/>
          </p:cNvGraphicFramePr>
          <p:nvPr/>
        </p:nvGraphicFramePr>
        <p:xfrm>
          <a:off x="669925" y="3032125"/>
          <a:ext cx="7805738" cy="792163"/>
        </p:xfrm>
        <a:graphic>
          <a:graphicData uri="http://schemas.openxmlformats.org/presentationml/2006/ole">
            <p:oleObj spid="_x0000_s31746" name="文档" r:id="rId3" imgW="7805013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770" name="Object 2"/>
          <p:cNvGraphicFramePr>
            <a:graphicFrameLocks noChangeAspect="1"/>
          </p:cNvGraphicFramePr>
          <p:nvPr/>
        </p:nvGraphicFramePr>
        <p:xfrm>
          <a:off x="669925" y="1546225"/>
          <a:ext cx="7805738" cy="3765550"/>
        </p:xfrm>
        <a:graphic>
          <a:graphicData uri="http://schemas.openxmlformats.org/presentationml/2006/ole">
            <p:oleObj spid="_x0000_s32770" name="文档" r:id="rId3" imgW="7805013" imgH="376620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794" name="Object 2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33794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819" name="Object 3"/>
          <p:cNvGraphicFramePr>
            <a:graphicFrameLocks noChangeAspect="1"/>
          </p:cNvGraphicFramePr>
          <p:nvPr/>
        </p:nvGraphicFramePr>
        <p:xfrm>
          <a:off x="644525" y="1254125"/>
          <a:ext cx="7856538" cy="4349750"/>
        </p:xfrm>
        <a:graphic>
          <a:graphicData uri="http://schemas.openxmlformats.org/presentationml/2006/ole">
            <p:oleObj spid="_x0000_s34819" name="文档" r:id="rId3" imgW="7913096" imgH="435224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842" name="Object 2"/>
          <p:cNvGraphicFramePr>
            <a:graphicFrameLocks noChangeAspect="1"/>
          </p:cNvGraphicFramePr>
          <p:nvPr/>
        </p:nvGraphicFramePr>
        <p:xfrm>
          <a:off x="644525" y="2146300"/>
          <a:ext cx="7856538" cy="2565400"/>
        </p:xfrm>
        <a:graphic>
          <a:graphicData uri="http://schemas.openxmlformats.org/presentationml/2006/ole">
            <p:oleObj spid="_x0000_s35842" name="文档" r:id="rId3" imgW="7913096" imgH="261033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6866" name="Object 2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36866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7890" name="Object 2"/>
          <p:cNvGraphicFramePr>
            <a:graphicFrameLocks noChangeAspect="1"/>
          </p:cNvGraphicFramePr>
          <p:nvPr/>
        </p:nvGraphicFramePr>
        <p:xfrm>
          <a:off x="660400" y="852488"/>
          <a:ext cx="7824788" cy="5154612"/>
        </p:xfrm>
        <a:graphic>
          <a:graphicData uri="http://schemas.openxmlformats.org/presentationml/2006/ole">
            <p:oleObj spid="_x0000_s37890" name="文档" r:id="rId3" imgW="7824108" imgH="51540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8914" name="Object 2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38914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9938" name="Object 2"/>
          <p:cNvGraphicFramePr>
            <a:graphicFrameLocks noChangeAspect="1"/>
          </p:cNvGraphicFramePr>
          <p:nvPr/>
        </p:nvGraphicFramePr>
        <p:xfrm>
          <a:off x="660400" y="2041525"/>
          <a:ext cx="7824788" cy="2774950"/>
        </p:xfrm>
        <a:graphic>
          <a:graphicData uri="http://schemas.openxmlformats.org/presentationml/2006/ole">
            <p:oleObj spid="_x0000_s39938" name="文档" r:id="rId3" imgW="7824108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8" name="Object 2"/>
          <p:cNvGraphicFramePr>
            <a:graphicFrameLocks noChangeAspect="1"/>
          </p:cNvGraphicFramePr>
          <p:nvPr/>
        </p:nvGraphicFramePr>
        <p:xfrm>
          <a:off x="669925" y="950913"/>
          <a:ext cx="7805738" cy="4956175"/>
        </p:xfrm>
        <a:graphic>
          <a:graphicData uri="http://schemas.openxmlformats.org/presentationml/2006/ole">
            <p:oleObj spid="_x0000_s4098" name="文档" r:id="rId3" imgW="7805013" imgH="495557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62" name="Object 2"/>
          <p:cNvGraphicFramePr>
            <a:graphicFrameLocks noChangeAspect="1"/>
          </p:cNvGraphicFramePr>
          <p:nvPr/>
        </p:nvGraphicFramePr>
        <p:xfrm>
          <a:off x="669925" y="3032125"/>
          <a:ext cx="7805738" cy="792163"/>
        </p:xfrm>
        <a:graphic>
          <a:graphicData uri="http://schemas.openxmlformats.org/presentationml/2006/ole">
            <p:oleObj spid="_x0000_s40962" name="文档" r:id="rId3" imgW="7805013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1986" name="Object 2"/>
          <p:cNvGraphicFramePr>
            <a:graphicFrameLocks noChangeAspect="1"/>
          </p:cNvGraphicFramePr>
          <p:nvPr/>
        </p:nvGraphicFramePr>
        <p:xfrm>
          <a:off x="660400" y="950913"/>
          <a:ext cx="7824788" cy="4956175"/>
        </p:xfrm>
        <a:graphic>
          <a:graphicData uri="http://schemas.openxmlformats.org/presentationml/2006/ole">
            <p:oleObj spid="_x0000_s41986" name="文档" r:id="rId3" imgW="7824108" imgH="495557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3010" name="Object 2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43010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4034" name="Object 2"/>
          <p:cNvGraphicFramePr>
            <a:graphicFrameLocks noChangeAspect="1"/>
          </p:cNvGraphicFramePr>
          <p:nvPr/>
        </p:nvGraphicFramePr>
        <p:xfrm>
          <a:off x="660400" y="2344738"/>
          <a:ext cx="7824788" cy="2168525"/>
        </p:xfrm>
        <a:graphic>
          <a:graphicData uri="http://schemas.openxmlformats.org/presentationml/2006/ole">
            <p:oleObj spid="_x0000_s44034" name="文档" r:id="rId3" imgW="7824108" imgH="216837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5058" name="Object 2"/>
          <p:cNvGraphicFramePr>
            <a:graphicFrameLocks noChangeAspect="1"/>
          </p:cNvGraphicFramePr>
          <p:nvPr/>
        </p:nvGraphicFramePr>
        <p:xfrm>
          <a:off x="669925" y="2735263"/>
          <a:ext cx="7805738" cy="1387475"/>
        </p:xfrm>
        <a:graphic>
          <a:graphicData uri="http://schemas.openxmlformats.org/presentationml/2006/ole">
            <p:oleObj spid="_x0000_s45058" name="文档" r:id="rId3" imgW="7805013" imgH="138747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6082" name="Object 2"/>
          <p:cNvGraphicFramePr>
            <a:graphicFrameLocks noChangeAspect="1"/>
          </p:cNvGraphicFramePr>
          <p:nvPr/>
        </p:nvGraphicFramePr>
        <p:xfrm>
          <a:off x="660400" y="852488"/>
          <a:ext cx="7824788" cy="5154612"/>
        </p:xfrm>
        <a:graphic>
          <a:graphicData uri="http://schemas.openxmlformats.org/presentationml/2006/ole">
            <p:oleObj spid="_x0000_s46082" name="文档" r:id="rId3" imgW="7824108" imgH="51540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7106" name="Object 2"/>
          <p:cNvGraphicFramePr>
            <a:graphicFrameLocks noChangeAspect="1"/>
          </p:cNvGraphicFramePr>
          <p:nvPr/>
        </p:nvGraphicFramePr>
        <p:xfrm>
          <a:off x="669925" y="1749425"/>
          <a:ext cx="7805738" cy="3357563"/>
        </p:xfrm>
        <a:graphic>
          <a:graphicData uri="http://schemas.openxmlformats.org/presentationml/2006/ole">
            <p:oleObj spid="_x0000_s47106" name="文档" r:id="rId3" imgW="7805013" imgH="335774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8130" name="Object 2"/>
          <p:cNvGraphicFramePr>
            <a:graphicFrameLocks noChangeAspect="1"/>
          </p:cNvGraphicFramePr>
          <p:nvPr/>
        </p:nvGraphicFramePr>
        <p:xfrm>
          <a:off x="669925" y="3032125"/>
          <a:ext cx="7805738" cy="792163"/>
        </p:xfrm>
        <a:graphic>
          <a:graphicData uri="http://schemas.openxmlformats.org/presentationml/2006/ole">
            <p:oleObj spid="_x0000_s48130" name="文档" r:id="rId3" imgW="7805013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9154" name="Object 2"/>
          <p:cNvGraphicFramePr>
            <a:graphicFrameLocks noChangeAspect="1"/>
          </p:cNvGraphicFramePr>
          <p:nvPr/>
        </p:nvGraphicFramePr>
        <p:xfrm>
          <a:off x="660400" y="2139950"/>
          <a:ext cx="7824788" cy="2576513"/>
        </p:xfrm>
        <a:graphic>
          <a:graphicData uri="http://schemas.openxmlformats.org/presentationml/2006/ole">
            <p:oleObj spid="_x0000_s49154" name="文档" r:id="rId3" imgW="7824108" imgH="257683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0178" name="Object 2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50178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122" name="Object 2"/>
          <p:cNvGraphicFramePr>
            <a:graphicFrameLocks noChangeAspect="1"/>
          </p:cNvGraphicFramePr>
          <p:nvPr/>
        </p:nvGraphicFramePr>
        <p:xfrm>
          <a:off x="669925" y="3032125"/>
          <a:ext cx="7805738" cy="792163"/>
        </p:xfrm>
        <a:graphic>
          <a:graphicData uri="http://schemas.openxmlformats.org/presentationml/2006/ole">
            <p:oleObj spid="_x0000_s5122" name="文档" r:id="rId3" imgW="7805013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1202" name="Object 2"/>
          <p:cNvGraphicFramePr>
            <a:graphicFrameLocks noChangeAspect="1"/>
          </p:cNvGraphicFramePr>
          <p:nvPr/>
        </p:nvGraphicFramePr>
        <p:xfrm>
          <a:off x="660400" y="2344738"/>
          <a:ext cx="7824788" cy="2168525"/>
        </p:xfrm>
        <a:graphic>
          <a:graphicData uri="http://schemas.openxmlformats.org/presentationml/2006/ole">
            <p:oleObj spid="_x0000_s51202" name="文档" r:id="rId3" imgW="7824108" imgH="216837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2226" name="Object 2"/>
          <p:cNvGraphicFramePr>
            <a:graphicFrameLocks noChangeAspect="1"/>
          </p:cNvGraphicFramePr>
          <p:nvPr/>
        </p:nvGraphicFramePr>
        <p:xfrm>
          <a:off x="669925" y="3032125"/>
          <a:ext cx="7805738" cy="792163"/>
        </p:xfrm>
        <a:graphic>
          <a:graphicData uri="http://schemas.openxmlformats.org/presentationml/2006/ole">
            <p:oleObj spid="_x0000_s52226" name="文档" r:id="rId3" imgW="7805013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3250" name="Object 2"/>
          <p:cNvGraphicFramePr>
            <a:graphicFrameLocks noChangeAspect="1"/>
          </p:cNvGraphicFramePr>
          <p:nvPr/>
        </p:nvGraphicFramePr>
        <p:xfrm>
          <a:off x="660400" y="1941513"/>
          <a:ext cx="7824788" cy="2973387"/>
        </p:xfrm>
        <a:graphic>
          <a:graphicData uri="http://schemas.openxmlformats.org/presentationml/2006/ole">
            <p:oleObj spid="_x0000_s53250" name="文档" r:id="rId3" imgW="7824108" imgH="297341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4274" name="Object 2"/>
          <p:cNvGraphicFramePr>
            <a:graphicFrameLocks noChangeAspect="1"/>
          </p:cNvGraphicFramePr>
          <p:nvPr/>
        </p:nvGraphicFramePr>
        <p:xfrm>
          <a:off x="669925" y="3032125"/>
          <a:ext cx="7805738" cy="792163"/>
        </p:xfrm>
        <a:graphic>
          <a:graphicData uri="http://schemas.openxmlformats.org/presentationml/2006/ole">
            <p:oleObj spid="_x0000_s54274" name="文档" r:id="rId3" imgW="7805013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5298" name="Object 2"/>
          <p:cNvGraphicFramePr>
            <a:graphicFrameLocks noChangeAspect="1"/>
          </p:cNvGraphicFramePr>
          <p:nvPr/>
        </p:nvGraphicFramePr>
        <p:xfrm>
          <a:off x="660400" y="2635250"/>
          <a:ext cx="7824788" cy="1585913"/>
        </p:xfrm>
        <a:graphic>
          <a:graphicData uri="http://schemas.openxmlformats.org/presentationml/2006/ole">
            <p:oleObj spid="_x0000_s55298" name="文档" r:id="rId3" imgW="7824108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6322" name="Object 2"/>
          <p:cNvGraphicFramePr>
            <a:graphicFrameLocks noChangeAspect="1"/>
          </p:cNvGraphicFramePr>
          <p:nvPr/>
        </p:nvGraphicFramePr>
        <p:xfrm>
          <a:off x="669925" y="3032125"/>
          <a:ext cx="7805738" cy="792163"/>
        </p:xfrm>
        <a:graphic>
          <a:graphicData uri="http://schemas.openxmlformats.org/presentationml/2006/ole">
            <p:oleObj spid="_x0000_s56322" name="文档" r:id="rId3" imgW="7805013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7346" name="Object 2"/>
          <p:cNvGraphicFramePr>
            <a:graphicFrameLocks noChangeAspect="1"/>
          </p:cNvGraphicFramePr>
          <p:nvPr/>
        </p:nvGraphicFramePr>
        <p:xfrm>
          <a:off x="660400" y="754063"/>
          <a:ext cx="7824788" cy="5351462"/>
        </p:xfrm>
        <a:graphic>
          <a:graphicData uri="http://schemas.openxmlformats.org/presentationml/2006/ole">
            <p:oleObj spid="_x0000_s57346" name="文档" r:id="rId3" imgW="7824108" imgH="535214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8370" name="Object 2"/>
          <p:cNvGraphicFramePr>
            <a:graphicFrameLocks noChangeAspect="1"/>
          </p:cNvGraphicFramePr>
          <p:nvPr/>
        </p:nvGraphicFramePr>
        <p:xfrm>
          <a:off x="669925" y="3032125"/>
          <a:ext cx="7805738" cy="792163"/>
        </p:xfrm>
        <a:graphic>
          <a:graphicData uri="http://schemas.openxmlformats.org/presentationml/2006/ole">
            <p:oleObj spid="_x0000_s58370" name="文档" r:id="rId3" imgW="7805013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9394" name="Object 2"/>
          <p:cNvGraphicFramePr>
            <a:graphicFrameLocks noChangeAspect="1"/>
          </p:cNvGraphicFramePr>
          <p:nvPr/>
        </p:nvGraphicFramePr>
        <p:xfrm>
          <a:off x="660400" y="2239963"/>
          <a:ext cx="7824788" cy="2378075"/>
        </p:xfrm>
        <a:graphic>
          <a:graphicData uri="http://schemas.openxmlformats.org/presentationml/2006/ole">
            <p:oleObj spid="_x0000_s59394" name="文档" r:id="rId3" imgW="7824108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0418" name="Object 2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60418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146" name="Object 2"/>
          <p:cNvGraphicFramePr>
            <a:graphicFrameLocks noChangeAspect="1"/>
          </p:cNvGraphicFramePr>
          <p:nvPr/>
        </p:nvGraphicFramePr>
        <p:xfrm>
          <a:off x="660400" y="2041525"/>
          <a:ext cx="7824788" cy="2774950"/>
        </p:xfrm>
        <a:graphic>
          <a:graphicData uri="http://schemas.openxmlformats.org/presentationml/2006/ole">
            <p:oleObj spid="_x0000_s6146" name="文档" r:id="rId3" imgW="7824108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1442" name="Object 2"/>
          <p:cNvGraphicFramePr>
            <a:graphicFrameLocks noChangeAspect="1"/>
          </p:cNvGraphicFramePr>
          <p:nvPr/>
        </p:nvGraphicFramePr>
        <p:xfrm>
          <a:off x="660400" y="1941513"/>
          <a:ext cx="7824788" cy="2973387"/>
        </p:xfrm>
        <a:graphic>
          <a:graphicData uri="http://schemas.openxmlformats.org/presentationml/2006/ole">
            <p:oleObj spid="_x0000_s61442" name="文档" r:id="rId3" imgW="7824108" imgH="297341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2466" name="Object 2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62466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3490" name="Object 2"/>
          <p:cNvGraphicFramePr>
            <a:graphicFrameLocks noChangeAspect="1"/>
          </p:cNvGraphicFramePr>
          <p:nvPr/>
        </p:nvGraphicFramePr>
        <p:xfrm>
          <a:off x="669925" y="3032125"/>
          <a:ext cx="7805738" cy="792163"/>
        </p:xfrm>
        <a:graphic>
          <a:graphicData uri="http://schemas.openxmlformats.org/presentationml/2006/ole">
            <p:oleObj spid="_x0000_s63490" name="文档" r:id="rId3" imgW="7805013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4514" name="Object 2"/>
          <p:cNvGraphicFramePr>
            <a:graphicFrameLocks noChangeAspect="1"/>
          </p:cNvGraphicFramePr>
          <p:nvPr/>
        </p:nvGraphicFramePr>
        <p:xfrm>
          <a:off x="660400" y="2635250"/>
          <a:ext cx="7824788" cy="1585913"/>
        </p:xfrm>
        <a:graphic>
          <a:graphicData uri="http://schemas.openxmlformats.org/presentationml/2006/ole">
            <p:oleObj spid="_x0000_s64514" name="文档" r:id="rId3" imgW="7824108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5538" name="Object 2"/>
          <p:cNvGraphicFramePr>
            <a:graphicFrameLocks noChangeAspect="1"/>
          </p:cNvGraphicFramePr>
          <p:nvPr/>
        </p:nvGraphicFramePr>
        <p:xfrm>
          <a:off x="669925" y="3032125"/>
          <a:ext cx="7805738" cy="792163"/>
        </p:xfrm>
        <a:graphic>
          <a:graphicData uri="http://schemas.openxmlformats.org/presentationml/2006/ole">
            <p:oleObj spid="_x0000_s65538" name="文档" r:id="rId3" imgW="7805013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6562" name="Object 2"/>
          <p:cNvGraphicFramePr>
            <a:graphicFrameLocks noChangeAspect="1"/>
          </p:cNvGraphicFramePr>
          <p:nvPr/>
        </p:nvGraphicFramePr>
        <p:xfrm>
          <a:off x="660400" y="2436813"/>
          <a:ext cx="7824788" cy="1982787"/>
        </p:xfrm>
        <a:graphic>
          <a:graphicData uri="http://schemas.openxmlformats.org/presentationml/2006/ole">
            <p:oleObj spid="_x0000_s66562" name="文档" r:id="rId3" imgW="7824108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7586" name="Object 2"/>
          <p:cNvGraphicFramePr>
            <a:graphicFrameLocks noChangeAspect="1"/>
          </p:cNvGraphicFramePr>
          <p:nvPr/>
        </p:nvGraphicFramePr>
        <p:xfrm>
          <a:off x="669925" y="3032125"/>
          <a:ext cx="7805738" cy="792163"/>
        </p:xfrm>
        <a:graphic>
          <a:graphicData uri="http://schemas.openxmlformats.org/presentationml/2006/ole">
            <p:oleObj spid="_x0000_s67586" name="文档" r:id="rId3" imgW="7805013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8610" name="Object 2"/>
          <p:cNvGraphicFramePr>
            <a:graphicFrameLocks noChangeAspect="1"/>
          </p:cNvGraphicFramePr>
          <p:nvPr/>
        </p:nvGraphicFramePr>
        <p:xfrm>
          <a:off x="660400" y="852488"/>
          <a:ext cx="7824788" cy="5154612"/>
        </p:xfrm>
        <a:graphic>
          <a:graphicData uri="http://schemas.openxmlformats.org/presentationml/2006/ole">
            <p:oleObj spid="_x0000_s68610" name="文档" r:id="rId3" imgW="7824108" imgH="51540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9634" name="Object 2"/>
          <p:cNvGraphicFramePr>
            <a:graphicFrameLocks noChangeAspect="1"/>
          </p:cNvGraphicFramePr>
          <p:nvPr/>
        </p:nvGraphicFramePr>
        <p:xfrm>
          <a:off x="669925" y="3032125"/>
          <a:ext cx="7805738" cy="792163"/>
        </p:xfrm>
        <a:graphic>
          <a:graphicData uri="http://schemas.openxmlformats.org/presentationml/2006/ole">
            <p:oleObj spid="_x0000_s69634" name="文档" r:id="rId3" imgW="7805013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0658" name="Object 2"/>
          <p:cNvGraphicFramePr>
            <a:graphicFrameLocks noChangeAspect="1"/>
          </p:cNvGraphicFramePr>
          <p:nvPr/>
        </p:nvGraphicFramePr>
        <p:xfrm>
          <a:off x="660400" y="1644650"/>
          <a:ext cx="7824788" cy="3568700"/>
        </p:xfrm>
        <a:graphic>
          <a:graphicData uri="http://schemas.openxmlformats.org/presentationml/2006/ole">
            <p:oleObj spid="_x0000_s70658" name="文档" r:id="rId3" imgW="7824108" imgH="356809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170" name="Object 2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7170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1682" name="Object 2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71682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2706" name="Object 2"/>
          <p:cNvGraphicFramePr>
            <a:graphicFrameLocks noChangeAspect="1"/>
          </p:cNvGraphicFramePr>
          <p:nvPr/>
        </p:nvGraphicFramePr>
        <p:xfrm>
          <a:off x="660400" y="754063"/>
          <a:ext cx="7824788" cy="5351462"/>
        </p:xfrm>
        <a:graphic>
          <a:graphicData uri="http://schemas.openxmlformats.org/presentationml/2006/ole">
            <p:oleObj spid="_x0000_s72706" name="文档" r:id="rId3" imgW="7824108" imgH="535214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3730" name="Object 2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73730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4754" name="Object 2"/>
          <p:cNvGraphicFramePr>
            <a:graphicFrameLocks noChangeAspect="1"/>
          </p:cNvGraphicFramePr>
          <p:nvPr/>
        </p:nvGraphicFramePr>
        <p:xfrm>
          <a:off x="660400" y="1546225"/>
          <a:ext cx="7824788" cy="3765550"/>
        </p:xfrm>
        <a:graphic>
          <a:graphicData uri="http://schemas.openxmlformats.org/presentationml/2006/ole">
            <p:oleObj spid="_x0000_s74754" name="文档" r:id="rId3" imgW="7824108" imgH="376620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5778" name="Object 2"/>
          <p:cNvGraphicFramePr>
            <a:graphicFrameLocks noChangeAspect="1"/>
          </p:cNvGraphicFramePr>
          <p:nvPr/>
        </p:nvGraphicFramePr>
        <p:xfrm>
          <a:off x="669925" y="3032125"/>
          <a:ext cx="7805738" cy="792163"/>
        </p:xfrm>
        <a:graphic>
          <a:graphicData uri="http://schemas.openxmlformats.org/presentationml/2006/ole">
            <p:oleObj spid="_x0000_s75778" name="文档" r:id="rId3" imgW="7805013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6802" name="Object 2"/>
          <p:cNvGraphicFramePr>
            <a:graphicFrameLocks noChangeAspect="1"/>
          </p:cNvGraphicFramePr>
          <p:nvPr/>
        </p:nvGraphicFramePr>
        <p:xfrm>
          <a:off x="669925" y="852488"/>
          <a:ext cx="7805738" cy="5154612"/>
        </p:xfrm>
        <a:graphic>
          <a:graphicData uri="http://schemas.openxmlformats.org/presentationml/2006/ole">
            <p:oleObj spid="_x0000_s76802" name="文档" r:id="rId3" imgW="7805013" imgH="51540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7826" name="Object 2"/>
          <p:cNvGraphicFramePr>
            <a:graphicFrameLocks noChangeAspect="1"/>
          </p:cNvGraphicFramePr>
          <p:nvPr/>
        </p:nvGraphicFramePr>
        <p:xfrm>
          <a:off x="669925" y="1546225"/>
          <a:ext cx="7805738" cy="3765550"/>
        </p:xfrm>
        <a:graphic>
          <a:graphicData uri="http://schemas.openxmlformats.org/presentationml/2006/ole">
            <p:oleObj spid="_x0000_s77826" name="文档" r:id="rId3" imgW="7805013" imgH="376620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8850" name="Object 2"/>
          <p:cNvGraphicFramePr>
            <a:graphicFrameLocks noChangeAspect="1"/>
          </p:cNvGraphicFramePr>
          <p:nvPr/>
        </p:nvGraphicFramePr>
        <p:xfrm>
          <a:off x="669925" y="852488"/>
          <a:ext cx="7805738" cy="5154612"/>
        </p:xfrm>
        <a:graphic>
          <a:graphicData uri="http://schemas.openxmlformats.org/presentationml/2006/ole">
            <p:oleObj spid="_x0000_s78850" name="文档" r:id="rId3" imgW="7805013" imgH="51540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9874" name="Object 2"/>
          <p:cNvGraphicFramePr>
            <a:graphicFrameLocks noChangeAspect="1"/>
          </p:cNvGraphicFramePr>
          <p:nvPr/>
        </p:nvGraphicFramePr>
        <p:xfrm>
          <a:off x="669925" y="1550988"/>
          <a:ext cx="7805738" cy="3754437"/>
        </p:xfrm>
        <a:graphic>
          <a:graphicData uri="http://schemas.openxmlformats.org/presentationml/2006/ole">
            <p:oleObj spid="_x0000_s79874" name="文档" r:id="rId3" imgW="7814740" imgH="375647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0898" name="Object 2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80898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195" name="Object 3"/>
          <p:cNvGraphicFramePr>
            <a:graphicFrameLocks noChangeAspect="1"/>
          </p:cNvGraphicFramePr>
          <p:nvPr/>
        </p:nvGraphicFramePr>
        <p:xfrm>
          <a:off x="660400" y="1743075"/>
          <a:ext cx="7824788" cy="3370263"/>
        </p:xfrm>
        <a:graphic>
          <a:graphicData uri="http://schemas.openxmlformats.org/presentationml/2006/ole">
            <p:oleObj spid="_x0000_s8195" name="文档" r:id="rId3" imgW="7824108" imgH="336998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1922" name="Object 2"/>
          <p:cNvGraphicFramePr>
            <a:graphicFrameLocks noChangeAspect="1"/>
          </p:cNvGraphicFramePr>
          <p:nvPr/>
        </p:nvGraphicFramePr>
        <p:xfrm>
          <a:off x="669925" y="2536825"/>
          <a:ext cx="7805738" cy="1784350"/>
        </p:xfrm>
        <a:graphic>
          <a:graphicData uri="http://schemas.openxmlformats.org/presentationml/2006/ole">
            <p:oleObj spid="_x0000_s81922" name="文档" r:id="rId3" imgW="7805013" imgH="178404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6018" name="Object 2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86018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4993" name="Object 1"/>
          <p:cNvGraphicFramePr>
            <a:graphicFrameLocks noChangeAspect="1"/>
          </p:cNvGraphicFramePr>
          <p:nvPr/>
        </p:nvGraphicFramePr>
        <p:xfrm>
          <a:off x="660400" y="1644650"/>
          <a:ext cx="7824788" cy="3568700"/>
        </p:xfrm>
        <a:graphic>
          <a:graphicData uri="http://schemas.openxmlformats.org/presentationml/2006/ole">
            <p:oleObj spid="_x0000_s84993" name="文档" r:id="rId3" imgW="7824108" imgH="356809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3969" name="Object 1"/>
          <p:cNvGraphicFramePr>
            <a:graphicFrameLocks noChangeAspect="1"/>
          </p:cNvGraphicFramePr>
          <p:nvPr/>
        </p:nvGraphicFramePr>
        <p:xfrm>
          <a:off x="669925" y="1446213"/>
          <a:ext cx="7805738" cy="3963987"/>
        </p:xfrm>
        <a:graphic>
          <a:graphicData uri="http://schemas.openxmlformats.org/presentationml/2006/ole">
            <p:oleObj spid="_x0000_s83969" name="文档" r:id="rId3" imgW="7805013" imgH="396467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2945" name="Object 1"/>
          <p:cNvGraphicFramePr>
            <a:graphicFrameLocks noChangeAspect="1"/>
          </p:cNvGraphicFramePr>
          <p:nvPr/>
        </p:nvGraphicFramePr>
        <p:xfrm>
          <a:off x="660400" y="3032125"/>
          <a:ext cx="7824788" cy="792163"/>
        </p:xfrm>
        <a:graphic>
          <a:graphicData uri="http://schemas.openxmlformats.org/presentationml/2006/ole">
            <p:oleObj spid="_x0000_s82945" name="文档" r:id="rId3" imgW="7824108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0114" name="Object 2"/>
          <p:cNvGraphicFramePr>
            <a:graphicFrameLocks noChangeAspect="1"/>
          </p:cNvGraphicFramePr>
          <p:nvPr/>
        </p:nvGraphicFramePr>
        <p:xfrm>
          <a:off x="669925" y="1347788"/>
          <a:ext cx="7805738" cy="4162425"/>
        </p:xfrm>
        <a:graphic>
          <a:graphicData uri="http://schemas.openxmlformats.org/presentationml/2006/ole">
            <p:oleObj spid="_x0000_s90114" name="文档" r:id="rId3" imgW="7805013" imgH="416278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1138" name="Object 2"/>
          <p:cNvGraphicFramePr>
            <a:graphicFrameLocks noChangeAspect="1"/>
          </p:cNvGraphicFramePr>
          <p:nvPr/>
        </p:nvGraphicFramePr>
        <p:xfrm>
          <a:off x="669925" y="950913"/>
          <a:ext cx="7805738" cy="4956175"/>
        </p:xfrm>
        <a:graphic>
          <a:graphicData uri="http://schemas.openxmlformats.org/presentationml/2006/ole">
            <p:oleObj spid="_x0000_s91138" name="文档" r:id="rId3" imgW="7805013" imgH="495557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2162" name="Object 2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92162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3186" name="Object 2"/>
          <p:cNvGraphicFramePr>
            <a:graphicFrameLocks noChangeAspect="1"/>
          </p:cNvGraphicFramePr>
          <p:nvPr/>
        </p:nvGraphicFramePr>
        <p:xfrm>
          <a:off x="669925" y="852488"/>
          <a:ext cx="7805738" cy="5154612"/>
        </p:xfrm>
        <a:graphic>
          <a:graphicData uri="http://schemas.openxmlformats.org/presentationml/2006/ole">
            <p:oleObj spid="_x0000_s93186" name="文档" r:id="rId3" imgW="7805013" imgH="51540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218" name="Object 2"/>
          <p:cNvGraphicFramePr>
            <a:graphicFrameLocks noChangeAspect="1"/>
          </p:cNvGraphicFramePr>
          <p:nvPr/>
        </p:nvGraphicFramePr>
        <p:xfrm>
          <a:off x="501650" y="950913"/>
          <a:ext cx="8140700" cy="4956175"/>
        </p:xfrm>
        <a:graphic>
          <a:graphicData uri="http://schemas.openxmlformats.org/presentationml/2006/ole">
            <p:oleObj spid="_x0000_s9218" name="文档" r:id="rId3" imgW="8140430" imgH="495557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4210" name="Object 2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94210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5234" name="Object 2"/>
          <p:cNvGraphicFramePr>
            <a:graphicFrameLocks noChangeAspect="1"/>
          </p:cNvGraphicFramePr>
          <p:nvPr/>
        </p:nvGraphicFramePr>
        <p:xfrm>
          <a:off x="669925" y="1050925"/>
          <a:ext cx="7805738" cy="4757738"/>
        </p:xfrm>
        <a:graphic>
          <a:graphicData uri="http://schemas.openxmlformats.org/presentationml/2006/ole">
            <p:oleObj spid="_x0000_s95234" name="文档" r:id="rId3" imgW="7805013" imgH="475746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6258" name="Object 2"/>
          <p:cNvGraphicFramePr>
            <a:graphicFrameLocks noChangeAspect="1"/>
          </p:cNvGraphicFramePr>
          <p:nvPr/>
        </p:nvGraphicFramePr>
        <p:xfrm>
          <a:off x="669925" y="852488"/>
          <a:ext cx="7805738" cy="5154612"/>
        </p:xfrm>
        <a:graphic>
          <a:graphicData uri="http://schemas.openxmlformats.org/presentationml/2006/ole">
            <p:oleObj spid="_x0000_s96258" name="文档" r:id="rId3" imgW="7805013" imgH="51540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7282" name="Object 2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97282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8306" name="Object 2"/>
          <p:cNvGraphicFramePr>
            <a:graphicFrameLocks noChangeAspect="1"/>
          </p:cNvGraphicFramePr>
          <p:nvPr/>
        </p:nvGraphicFramePr>
        <p:xfrm>
          <a:off x="669925" y="1446213"/>
          <a:ext cx="7805738" cy="3963987"/>
        </p:xfrm>
        <a:graphic>
          <a:graphicData uri="http://schemas.openxmlformats.org/presentationml/2006/ole">
            <p:oleObj spid="_x0000_s98306" name="文档" r:id="rId3" imgW="7805013" imgH="396467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9330" name="Object 2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99330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0354" name="Object 2"/>
          <p:cNvGraphicFramePr>
            <a:graphicFrameLocks noChangeAspect="1"/>
          </p:cNvGraphicFramePr>
          <p:nvPr/>
        </p:nvGraphicFramePr>
        <p:xfrm>
          <a:off x="669925" y="1249363"/>
          <a:ext cx="7805738" cy="4360862"/>
        </p:xfrm>
        <a:graphic>
          <a:graphicData uri="http://schemas.openxmlformats.org/presentationml/2006/ole">
            <p:oleObj spid="_x0000_s100354" name="文档" r:id="rId3" imgW="7805013" imgH="436088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1378" name="Object 2"/>
          <p:cNvGraphicFramePr>
            <a:graphicFrameLocks noChangeAspect="1"/>
          </p:cNvGraphicFramePr>
          <p:nvPr/>
        </p:nvGraphicFramePr>
        <p:xfrm>
          <a:off x="669925" y="1050925"/>
          <a:ext cx="7805738" cy="4757738"/>
        </p:xfrm>
        <a:graphic>
          <a:graphicData uri="http://schemas.openxmlformats.org/presentationml/2006/ole">
            <p:oleObj spid="_x0000_s101378" name="文档" r:id="rId3" imgW="7805013" imgH="475746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402" name="Object 2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102402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3426" name="Object 2"/>
          <p:cNvGraphicFramePr>
            <a:graphicFrameLocks noChangeAspect="1"/>
          </p:cNvGraphicFramePr>
          <p:nvPr/>
        </p:nvGraphicFramePr>
        <p:xfrm>
          <a:off x="669925" y="1644650"/>
          <a:ext cx="7805738" cy="3568700"/>
        </p:xfrm>
        <a:graphic>
          <a:graphicData uri="http://schemas.openxmlformats.org/presentationml/2006/ole">
            <p:oleObj spid="_x0000_s103426" name="文档" r:id="rId3" imgW="7805013" imgH="3568097" progId="Word.Document.12">
              <p:embed/>
            </p:oleObj>
          </a:graphicData>
        </a:graphic>
      </p:graphicFrame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流畅">
  <a:themeElements>
    <a:clrScheme name="自定义 1">
      <a:dk1>
        <a:sysClr val="windowText" lastClr="000000"/>
      </a:dk1>
      <a:lt1>
        <a:sysClr val="window" lastClr="FFFFFF"/>
      </a:lt1>
      <a:dk2>
        <a:srgbClr val="0B5394"/>
      </a:dk2>
      <a:lt2>
        <a:srgbClr val="C7E2FA"/>
      </a:lt2>
      <a:accent1>
        <a:srgbClr val="59A9F2"/>
      </a:accent1>
      <a:accent2>
        <a:srgbClr val="59A9F2"/>
      </a:accent2>
      <a:accent3>
        <a:srgbClr val="0F6FC6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流畅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流畅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110</TotalTime>
  <Words>0</Words>
  <Application>Microsoft Office PowerPoint</Application>
  <PresentationFormat>全屏显示(4:3)</PresentationFormat>
  <Paragraphs>0</Paragraphs>
  <Slides>108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108</vt:i4>
      </vt:variant>
    </vt:vector>
  </HeadingPairs>
  <TitlesOfParts>
    <vt:vector size="110" baseType="lpstr">
      <vt:lpstr>流畅</vt:lpstr>
      <vt:lpstr>Microsoft Office Word 文档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  <vt:lpstr>幻灯片 53</vt:lpstr>
      <vt:lpstr>幻灯片 54</vt:lpstr>
      <vt:lpstr>幻灯片 55</vt:lpstr>
      <vt:lpstr>幻灯片 56</vt:lpstr>
      <vt:lpstr>幻灯片 57</vt:lpstr>
      <vt:lpstr>幻灯片 58</vt:lpstr>
      <vt:lpstr>幻灯片 59</vt:lpstr>
      <vt:lpstr>幻灯片 60</vt:lpstr>
      <vt:lpstr>幻灯片 61</vt:lpstr>
      <vt:lpstr>幻灯片 62</vt:lpstr>
      <vt:lpstr>幻灯片 63</vt:lpstr>
      <vt:lpstr>幻灯片 64</vt:lpstr>
      <vt:lpstr>幻灯片 65</vt:lpstr>
      <vt:lpstr>幻灯片 66</vt:lpstr>
      <vt:lpstr>幻灯片 67</vt:lpstr>
      <vt:lpstr>幻灯片 68</vt:lpstr>
      <vt:lpstr>幻灯片 69</vt:lpstr>
      <vt:lpstr>幻灯片 70</vt:lpstr>
      <vt:lpstr>幻灯片 71</vt:lpstr>
      <vt:lpstr>幻灯片 72</vt:lpstr>
      <vt:lpstr>幻灯片 73</vt:lpstr>
      <vt:lpstr>幻灯片 74</vt:lpstr>
      <vt:lpstr>幻灯片 75</vt:lpstr>
      <vt:lpstr>幻灯片 76</vt:lpstr>
      <vt:lpstr>幻灯片 77</vt:lpstr>
      <vt:lpstr>幻灯片 78</vt:lpstr>
      <vt:lpstr>幻灯片 79</vt:lpstr>
      <vt:lpstr>幻灯片 80</vt:lpstr>
      <vt:lpstr>幻灯片 81</vt:lpstr>
      <vt:lpstr>幻灯片 82</vt:lpstr>
      <vt:lpstr>幻灯片 83</vt:lpstr>
      <vt:lpstr>幻灯片 84</vt:lpstr>
      <vt:lpstr>幻灯片 85</vt:lpstr>
      <vt:lpstr>幻灯片 86</vt:lpstr>
      <vt:lpstr>幻灯片 87</vt:lpstr>
      <vt:lpstr>幻灯片 88</vt:lpstr>
      <vt:lpstr>幻灯片 89</vt:lpstr>
      <vt:lpstr>幻灯片 90</vt:lpstr>
      <vt:lpstr>幻灯片 91</vt:lpstr>
      <vt:lpstr>幻灯片 92</vt:lpstr>
      <vt:lpstr>幻灯片 93</vt:lpstr>
      <vt:lpstr>幻灯片 94</vt:lpstr>
      <vt:lpstr>幻灯片 95</vt:lpstr>
      <vt:lpstr>幻灯片 96</vt:lpstr>
      <vt:lpstr>幻灯片 97</vt:lpstr>
      <vt:lpstr>幻灯片 98</vt:lpstr>
      <vt:lpstr>幻灯片 99</vt:lpstr>
      <vt:lpstr>幻灯片 100</vt:lpstr>
      <vt:lpstr>幻灯片 101</vt:lpstr>
      <vt:lpstr>幻灯片 102</vt:lpstr>
      <vt:lpstr>幻灯片 103</vt:lpstr>
      <vt:lpstr>幻灯片 104</vt:lpstr>
      <vt:lpstr>幻灯片 105</vt:lpstr>
      <vt:lpstr>幻灯片 106</vt:lpstr>
      <vt:lpstr>幻灯片 107</vt:lpstr>
      <vt:lpstr>幻灯片 108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cp:lastModifiedBy>XYANG</cp:lastModifiedBy>
  <cp:revision>24</cp:revision>
  <dcterms:modified xsi:type="dcterms:W3CDTF">2017-06-29T00:32:14Z</dcterms:modified>
</cp:coreProperties>
</file>