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1" r:id="rId4"/>
    <p:sldId id="344" r:id="rId5"/>
    <p:sldId id="345" r:id="rId6"/>
    <p:sldId id="346" r:id="rId7"/>
    <p:sldId id="347" r:id="rId8"/>
    <p:sldId id="266" r:id="rId9"/>
    <p:sldId id="350" r:id="rId10"/>
    <p:sldId id="351" r:id="rId11"/>
    <p:sldId id="352" r:id="rId12"/>
    <p:sldId id="353" r:id="rId13"/>
    <p:sldId id="354" r:id="rId14"/>
    <p:sldId id="364" r:id="rId15"/>
    <p:sldId id="269" r:id="rId16"/>
    <p:sldId id="355" r:id="rId17"/>
    <p:sldId id="365" r:id="rId18"/>
    <p:sldId id="366" r:id="rId19"/>
    <p:sldId id="283" r:id="rId20"/>
    <p:sldId id="356" r:id="rId21"/>
    <p:sldId id="357" r:id="rId22"/>
    <p:sldId id="358" r:id="rId23"/>
    <p:sldId id="270" r:id="rId24"/>
    <p:sldId id="359" r:id="rId25"/>
    <p:sldId id="360" r:id="rId26"/>
    <p:sldId id="361" r:id="rId27"/>
    <p:sldId id="36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消费者的文化资本或者文化存量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与文化产品有关的文化和文化消费品位。消费者具备相应的文化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对相应的文化产品自然产生消费意愿和消费能力。消费者经过多次对文化产品的消费而形成的消费意愿和消费能力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则是文化消费品位。这种消费品位使消费者能够识别欣赏文化产品中的文化价值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从而形成对该文化产品的消费偏好。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1202805"/>
      </p:ext>
    </p:extLst>
  </p:cSld>
  <p:clrMapOvr>
    <a:masterClrMapping/>
  </p:clrMapOvr>
  <mc:AlternateContent xmlns:mc="http://schemas.openxmlformats.org/markup-compatibility/2006">
    <mc:Choice xmlns:p14="http://schemas.microsoft.com/office/powerpoint/2010/main" Requires="p14">
      <p:transition spd="slow" p14:dur="1600">
        <p:wipe/>
      </p:transition>
    </mc:Choice>
    <mc:Fallback>
      <p:transition spd="slow">
        <p:wip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就消费者而言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由于文化消费品位是在消费过程中形成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那么文化消费品位与文化是一脉相承的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消费者的文化是文化消费品位形成的基础。但是消费者有了某种文化并不一定会形成相应的文化消费品位。因为尽管文化是形成文化消费品位的基础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但文化消费品位的形成还要受到诸如文化产品特性、价格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以及消费者收入、性别、年龄、种族、个人特质等因素的影响。正因为如此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文化消费品位具有广阔的成长空间。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选自资树荣《消费者的文化资本研究》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7191495"/>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0006"/>
            <a:ext cx="8128000" cy="582967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与作者观点不一致的一项是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消费者乐于为文化产品消费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经过多次消费形成的消费意愿和消费能力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就是该消费者的文化消费品位。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消费者文化消费品位的形成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建立在其具备一定文化水平这一客观基础之上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消费者具备一定文化水平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就会形成相应的文化消费品位。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消费者能够欣赏鉴别文化产品中的文化价值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其文化消费品位起了很大作用。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文化消费品位不是静止不变的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它会随消费者文化底蕴、消费能力等因素的变化而变化。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本题考查理解文中重要概念的含义的能力。本题中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三项的表述均与文本内容相符。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消费者具备一定文化水平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就会形成相应的文化消费品位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段的表述是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但是消费者有了某种文化并不一定会形成相应的文化消费品位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1723600"/>
      </p:ext>
    </p:extLst>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下列推断与原文观点相符的一项是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到书店购买图书阅读属于文化消费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而到图书馆借阅则不属于文化消费。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商人收藏画作与画家收藏画作的不同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在于商人不懂绘画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没有文化消费品位。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作为一个特殊的文化消费群体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中学生因年龄、生活环境和文化水平比较接近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所以有一致的文化消费品位和消费偏好。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文化消费有利于文化的传承与创新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因此提高消费者的文化消费品位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有助于推动一个群体、一个国家的文化发展。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8464991"/>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4512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本题考查分析概括作者在文中的观点态度的能力。</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由文章第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另一类是由政府提供的公益性的文化消费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到图书馆借阅则不属于文化消费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消费者经过多次对文化产品的消费而形成的消费意愿和消费能力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在于商人不懂绘画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没有文化消费品位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的表述错误。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但文化消费品位的形成还要受到诸如文化产品特性、价格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以及消费者收入、性别、年龄、种族、个人特质等因素的影响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所以有一致的文化消费品位和消费偏好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9052282"/>
      </p:ext>
    </p:extLst>
  </p:cSld>
  <p:clrMapOvr>
    <a:masterClrMapping/>
  </p:clrMapOvr>
  <mc:AlternateContent xmlns:mc="http://schemas.openxmlformats.org/markup-compatibility/2006">
    <mc:Choice xmlns:p14="http://schemas.microsoft.com/office/powerpoint/2010/main"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3180"/>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学习反驳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反驳是证明自己观点正确、对方观点错误的一种辩论方式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它是立论的反面。驳论的方法与立论的方法一样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只是目的不同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立论是用相关的方法证明自己的观点是对的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驳论则是用相应的方法证明对方的观点是错误的。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写驳论文章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引出批驳对象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据理反驳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的结构行文。首先要引述对方的文字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以树立批驳的靶子。然后用下列三种方法或其中一种展开论证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驳论点。论点、论据、论证这三者中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论点的错误是要害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论据和论证是为错误的论点服务的。反驳错误的论点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是写驳论文的主要的一种方法。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驳论据。错误的论点总是依靠站不住脚的或荒谬的理论、虚假的事例作为论据来支撑的。只要把这些论据推翻驳倒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论点就失掉了它的支撑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也就会不攻自破了。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驳论证。错误的论点不仅依靠荒谬不实的论据来支撑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而且常常利用论点与论据之间的错误论证、推理来作诡辩。驳论证就是要揭露错误论点和论据之间的不合理联系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指出两者之间的逻辑关系的混乱和荒谬。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750281"/>
      </p:ext>
    </p:extLst>
  </p:cSld>
  <p:clrMapOvr>
    <a:masterClrMapping/>
  </p:clrMapOvr>
  <mc:AlternateContent xmlns:mc="http://schemas.openxmlformats.org/markup-compatibility/2006">
    <mc:Choice xmlns:p14="http://schemas.microsoft.com/office/powerpoint/2010/main"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还有很多方法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最常用的有直接反驳法、归谬法和反证法三种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直接反驳。直接反驳是在论证过程中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直接指出对方论点、论证、论据的可笑与荒谬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从而顺理成章树立起正确观点的方法。这种手法不转弯抹角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直接对对方的错误进行批驳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显得爽快利落、理直气壮。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归谬法。先假定对方的论点是对的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然后以它为前提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推导出一个明显荒谬的结论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从而证明对方的论点是错误的。归谬法的驳论形式以退为进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显得含蓄而智慧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具有很强的论证力度。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9443871"/>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反证法。通过否定反面观点来达到肯定正面观点的一种间接证明方法。反证法为了证明对方的论点是错误的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常常先证明与其相矛盾的另一论点是正确的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这种手法冷峻理性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充满辩证的光芒。如鲁迅在《中国人失掉自信力了吗》一文中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为了驳斥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中国人失掉自信力了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这一错误论点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我们有并不失掉自信力的中国人在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这个正面论点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然后运用古往今来的事实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证明这一论点的正确性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从而驳倒了反面论点。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反驳的方法有很多种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究竟使用哪一种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要根据论证的实际需要来确定。一般来说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单纯地只用一种论证方法是很少见的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需要将几种论证或反驳的方法结合起来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才能取得好的论证效果。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7970085"/>
      </p:ext>
    </p:extLst>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英雄造时势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时势造英雄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英雄亦适时。人们习惯于相信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每到时代的危急关头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必定会有一个或者几个英雄横空出世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他们替天行道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如有神助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呼啦啦地就把历史翻到了新的篇章。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生活永远不是科幻电影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上帝怕也不会如此慷慨。英雄的一次次出现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与其说是巧合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倒不如说是他们那顶天立地的璀璨光芒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造就了一个个熠熠生辉被后人铭记的时代。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英雄造时势。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何谓英雄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字典上说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一是武功高强的人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二是在某一方面有特殊才能的人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三是为国家和人民做出突出贡献的人。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分析概括作者在文中的观点态度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文章是作者思想和世界观的反映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对作品的阅读和分析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离不开对作者思想观点的分析概括。作者在文中的观点态度是指作者对某具体事物的主观倾向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或赞同或反对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或喜爱或憎恶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带有鲜明的个人主观色彩。其表述因文体、风格、表达需要等的不同以及其他因素的影响而有差异。有的直接说出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有的间接表现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如取譬设喻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有的集中议论抒情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有的则分散在字里行间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若隐若现。我们先看本单元几篇课文的观点态度及其表现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英雄并不一定要是顺应时代潮流的人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顺水推舟固然符合历史的发展规律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逆天而行又何尝不会开创一个崭新的时代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顺应民意自然颇受爱戴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成为掌握着真理的少数人一样值得击节称赞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我们沉浸在文艺复兴三杰带来的旷世杰作中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曾经饱受非议的莫奈、凡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高最终将印象派发扬光大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牛顿定律贯串了整个高中物理课堂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当年观念新颖无人理解的爱因斯坦一样会在考试题中出现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不破不立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若是真正的英雄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又何尝会桎梏于世俗的枷锁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纵使凭一己之力无法挽救历史的狂澜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又何尝会褪色分毫。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现在是一个缺少英雄的时代。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3808884"/>
      </p:ext>
    </p:extLst>
  </p:cSld>
  <p:clrMapOvr>
    <a:masterClrMapping/>
  </p:clrMapOvr>
  <mc:AlternateContent xmlns:mc="http://schemas.openxmlformats.org/markup-compatibility/2006">
    <mc:Choice xmlns:p14="http://schemas.microsoft.com/office/powerpoint/2010/main"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且看那揭露房产地产泡沫抨击中国经济现状的郎咸平教授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博客读者千万被誉为公民知识分子的写手韩寒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遭遇各种威胁仍锲而不舍揭露中国足球黑幕的李承鹏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他们总是在一片歌舞升平里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揭穿粉饰太平的假象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他们运用自身的影响力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在社会上努力制造着来自百姓的声音。他们说的并不是什么稀罕事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他们所做的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似乎也只比你我他多了那么一小点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但是他们的勇气与坦诚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他们的呐喊与担当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将会成为英雄榜上那个光彩夺目的名字。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时势造英雄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只是人类为自己的懒惰与懦弱找到的借口。人们怪罪于安逸的社会现状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感叹自己生不逢时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将他人的成功归为运气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却不知真正的英雄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能够于茫茫荒原上劈开苍茫之地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凿出希望之火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点燃未来之灯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照亮前进之路。他们在历史的车轮下充分发挥自己的主观能动性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撕开丑陋的阴暗面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带来光辉的新时代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看着那五湖四海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便在他们的手下换了一副新模样。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6700226"/>
      </p:ext>
    </p:extLst>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狄更斯说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这是最好的时代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这是最坏的时代。时间滚滚而来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避无可避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从没有好坏之分。真的英雄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则必定可以在时代的背景上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篆刻下自己指点江山、挥斥方遒的飒爽英姿。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相信自己可以扼住时代的咽喉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从一点一滴开始改变世界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这份舍我其谁的勇气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是我们生而为人的最大骄傲。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06926"/>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19042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法国作家雨果说过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所谓活着的人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就是不断挑战的人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不断攀登命运险峰的人。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挑战之路是布满荆棘的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挑战成功需要勇气、智慧和冷静。人生在世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应当勇于挑战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但也不宜盲目挑战。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这是一道具有思辨性的材料作文题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所给材料的核心词语是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。材料的前半部分强调人要勇于挑战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后半部分强调人不宜盲目挑战。因此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此材料的最佳立意点为既要肯定勇于挑战和善于挑战的积极意义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又要指出人生不宜盲目挑战。当然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也可从挑战命运、挑战自我、挑战世俗观念、不可挑战道德底线等单个方面立意行文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但不是最佳立意点。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法国浪漫主义作家雨果说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大自然是善良的慈母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同时也是冷酷的屠夫。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世纪美国著名诗人惠特曼说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大地给予所有人的是物质的精华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它从人们那里得到的回赠却是这些物质的垃圾。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上面的材料引发了你怎样的思考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7967247"/>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本作文材料由两则名人名言组成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探讨的是人与自然如何相处的话题。法国浪漫主义作家雨果强调自然养育我们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但是如果我们过度掠夺、利用自然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自然也会给予我们疯狂的报复。而美国诗人惠特曼则更关注付出与回报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他认为自然给予人类的是精华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而人类却以垃圾回赠自然。在构思行文时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可以多反思现实生活中人对自然的非理性开发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反思非理性开发自然的实质和危害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同时要明白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人类只有与自然和谐相处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做到物我相融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天人合一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才能更好地发展。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2096260"/>
      </p:ext>
    </p:extLst>
  </p:cSld>
  <p:clrMapOvr>
    <a:masterClrMapping/>
  </p:clrMapOvr>
  <p:transition spd="slow">
    <p:blind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寒风凛冽。人们多在配有空调、电炉等取暖工具的室内避寒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但有人却将孩子赶到室外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仅以单衣裹身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让其在漫天大雪的世界里呐喊前行。面对这种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的锻炼方式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有人说寒气侵袭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会损害孩子的身体健康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也有人说这是最大限度地挖掘孩子身体和意志的潜力。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654010"/>
      </p:ext>
    </p:extLst>
  </p:cSld>
  <p:clrMapOvr>
    <a:masterClrMapping/>
  </p:clrMapOvr>
  <p:transition spd="slow">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可以从肯定和否定两个角度予以立意。否定角度可以批评这种做法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从孩子还很幼小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这种方式有损健康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社会、家庭应该给孩子提供更优越的环境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让他们少受苦难来进行分析。肯定角度可以将这种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的锻炼方式理解为一种耐寒教育。被视为民族未来的孩子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有必要接受这种教育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尤其在当下。它对促进孩子的身体健康、增强免疫力的好处是显而易见的。耐寒教育不仅是健壮体格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更是强化意志。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2451491"/>
      </p:ext>
    </p:extLst>
  </p:cSld>
  <p:clrMapOvr>
    <a:masterClrMapping/>
  </p:clrMapOvr>
  <p:transition spd="slow">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《拿来主义》是一篇破立结合的杂文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作者的观点态度在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的过程中表达出来。文章开始先批判了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边批判边树立自己的观点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然后以生动的比喻阐述了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如何对待文化遗产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最后对全文做了总结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明确了实行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对于创造民族文化的重要意义和实行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的人必须具备的品质。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《父母与孩子之间的爱》是一篇哲学随笔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其观点与态度相比《拿来主义》一文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比较隐蔽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需要逐段分析概括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然后才可以综合得出。全文共分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段是从儿童发展的角度阐述了随着年龄的增长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爱由最初阶段到爱的成熟阶段的变化。第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至第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段从情感对象的角度阐述父爱和母爱的不同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以及在不同年龄阶段的两种爱的不同作用。最后</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两段是总结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阐释了一个成熟的人的内涵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既是自己的母亲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既发展了母亲的良知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又发展了父亲的良知。这才是文章的中心观点。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《短文三篇》是生活随笔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往往通过自己对生活的感悟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在字里行间随时表现出来。《热爱生命》寥寥数语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却道出了生命的真谛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同时也要坦然地面对死亡。《人是一根能思想的苇草》告诉我们的基本观点是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思想形成人的伟大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人应当追求自己思想的崇高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而不应当追求物质的享受和生命的长寿。《信条》更是通过只言片语的生活感悟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形象地表达了作者对待生活、做事和为人的观点态度。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340284"/>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如何分析概括作者在文中的观点态度呢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筛选出直接表现作者思想感情和观点态度的语句。找关键句和中心句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论据前后的总括性语句也往往反映了作者的基本思想倾向。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分析文章的中心内容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把握作者的基本观点和态度。作者写文章往往围绕一个中心来展开文章内容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或抒发感情。因而阅读时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把握文章的中心内容是理解作者观点和态度的关键。有时还需要对文中各语段内容进行综合分析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进而把握好作者的观点态度。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5875216"/>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52973"/>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分析作者在文中表现出来的对事物的评价。作者的观点有时是通过对事物的分析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或对其他不同观点的评价来表现的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这就要在比较中去把握。对于作品中表现出来的作家的观点态度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应给予客观而公正的评价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即以马克思主义思想为理论基础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用唯物辩证法为基本分析方法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并结合文学作品创作的特有艺术规律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对作品进行分析和评价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而不应依据个人的好恶去随意评说。在具体评价时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社会时代背景、作家生平思想、作品创作实际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都是必须考虑的重要因素。对古典文学作品和外国文学作品的分析和评价还要从社会历史的实际出发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而不能用今天的观点去强求古人和外国作家。这还要求我们应该具备比较广泛的社会和历史地理知识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从历史发展的角度去进行分析和评价。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37062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结合作者的生平和思想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并联系作品的社会时代背景进行分析。这是分析和把握作者观点和态度的重要一环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不可忽视。准确全面地评价作者在文中的观点和态度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应注意的几个问题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对作者生平和思想的概括了解。</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对作品产生的社会时代背景的了解。</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对作者写作此文目的的了解。</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对作品思想内容、主题、艺术特色的分析和评价。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473503"/>
      </p:ext>
    </p:extLst>
  </p:cSld>
  <p:clrMapOvr>
    <a:masterClrMapping/>
  </p:clrMapOvr>
  <mc:AlternateContent xmlns:mc="http://schemas.openxmlformats.org/markup-compatibility/2006">
    <mc:Choice xmlns:p14="http://schemas.microsoft.com/office/powerpoint/2010/main" Requires="p14">
      <p:transition spd="slow" p14:dur="2000">
        <p:checker dir="vert"/>
      </p:transition>
    </mc:Choice>
    <mc:Fallback>
      <p:transition spd="slow">
        <p:checke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文化消费就是消费者对有形和无形的文化产品的消耗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消费过程实质上就是对文化的消化、继承、积蓄、再造和创新过程。对消费者而言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文化消费的效用是获得精神享受。文化消费基本上可分为两类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一是消费者要实现文化消费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必须支付货币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这是主要的文化消费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另一类是由政府提供的公益性的文化消费。而文化活动是泛指与文化有关的一切人类活动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文化消费属于其中。文化活动之所以会发生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是出于社会、政治、经济、家庭等的需要。文化活动不仅会产生经济福利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也会产生政治福利、社会福利等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给每个社会成员带来福祉。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wipe dir="d"/>
      </p:transition>
    </mc:Choice>
    <mc:Fallback>
      <p:transition spd="slow">
        <p:wipe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文化活动和文化消费自然引出了消费者的文化和消费者的文化资本两个概念。消费者作为某个特定群体的成员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会继承和拥有这个群体的文化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即该群体一系列的态度、习俗、信念、价值观、规范以及技能等。至于每个消费者对所属群体的文化拥有状况如何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因人而异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受很多因素影响。至此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可以把消费者的文化资本定义为消费者拥有的文化存量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这种文化存量会使消费者产生文化消费意愿和消费能力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其中消费能力指的是解释、理解和欣赏文化产品的能力。显然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消费者的文化和消费者的文化资本分别与文化活动和文化消费相对应。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652287"/>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100</TotalTime>
  <Words>3530</Words>
  <Application>Microsoft Office PowerPoint</Application>
  <PresentationFormat>全屏显示(4:3)</PresentationFormat>
  <Paragraphs>133</Paragraphs>
  <Slides>27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30</cp:revision>
  <dcterms:created xsi:type="dcterms:W3CDTF">2015-04-23T00:36:31Z</dcterms:created>
  <dcterms:modified xsi:type="dcterms:W3CDTF">2016-11-15T03:27:53Z</dcterms:modified>
</cp:coreProperties>
</file>