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5" r:id="rId3"/>
    <p:sldId id="311" r:id="rId4"/>
    <p:sldId id="344" r:id="rId5"/>
    <p:sldId id="345" r:id="rId6"/>
    <p:sldId id="346" r:id="rId7"/>
    <p:sldId id="347" r:id="rId8"/>
    <p:sldId id="348" r:id="rId9"/>
    <p:sldId id="349" r:id="rId10"/>
    <p:sldId id="266" r:id="rId11"/>
    <p:sldId id="350" r:id="rId12"/>
    <p:sldId id="351" r:id="rId13"/>
    <p:sldId id="352" r:id="rId14"/>
    <p:sldId id="353" r:id="rId15"/>
    <p:sldId id="354" r:id="rId16"/>
    <p:sldId id="269" r:id="rId17"/>
    <p:sldId id="355" r:id="rId18"/>
    <p:sldId id="283" r:id="rId19"/>
    <p:sldId id="356" r:id="rId20"/>
    <p:sldId id="357" r:id="rId21"/>
    <p:sldId id="358" r:id="rId22"/>
    <p:sldId id="270" r:id="rId23"/>
    <p:sldId id="359" r:id="rId24"/>
    <p:sldId id="360" r:id="rId25"/>
    <p:sldId id="361" r:id="rId26"/>
    <p:sldId id="362" r:id="rId27"/>
    <p:sldId id="36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单元知能整合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318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阅读下面的戏曲选段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《沙家浜》第四场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智斗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请抽一支吧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胡司令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请抽一支呀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望着阿庆嫂背影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这个女人不寻常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刁德一有什么鬼心肠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胡传魁</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这小刁一点面子也不讲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这草包倒是一堵挡风的墙。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打开烟盒请阿庆嫂抽烟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胡传魁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干什么呀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她态度不卑又不亢。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他神情不阴又不阳。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胡传魁</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刁德一搞的什么鬼花样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他们到底是姓蒋还是姓汪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37231"/>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我待要旁敲侧击将她访。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我必须察言观色把他防。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适才听得司令讲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阿庆嫂真是不寻常。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我佩服你沉着机灵有胆量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竟敢在鬼子面前耍花枪。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若无有抗日救国的好思想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焉能够舍己救人不慌张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参谋长休要谬夸奖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舍己救人不敢当</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开茶馆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盼兴旺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江湖义气第一桩。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652287"/>
      </p:ext>
    </p:extLst>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司令常来又常往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我有心背靠大树好乘凉。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也是司令的洪福广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方能遇难又呈祥。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新四军久在沙家浜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这棵大树有阴凉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你与他们常来往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想必是安排照应更周详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垒起七星灶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铜壶煮三江。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摆开八仙桌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招待十六方。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1202805"/>
      </p:ext>
    </p:extLst>
  </p:cSld>
  <p:clrMapOvr>
    <a:masterClrMapping/>
  </p:clrMapOvr>
  <mc:AlternateContent xmlns:mc="http://schemas.openxmlformats.org/markup-compatibility/2006">
    <mc:Choice xmlns:p14="http://schemas.microsoft.com/office/powerpoint/2010/main"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来的都是客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全凭嘴一张。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相逢开口笑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过后不思量。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茶就凉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阿庆嫂泼去刁德一杯中残茶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刁德一一惊。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有什么周详不周详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Times New Roman" panose="02020603050405020304" pitchFamily="18" charset="0"/>
                <a:cs typeface="Times New Roman" panose="02020603050405020304" pitchFamily="18" charset="0"/>
              </a:rPr>
              <a:t>京剧《沙家浜》讲的是</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cs typeface="Times New Roman" panose="02020603050405020304" pitchFamily="18" charset="0"/>
              </a:rPr>
              <a:t>年秋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在沙家浜秘密治疗的新四军战士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面对日伪勾结、下乡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扫荡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的险恶环境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在地方党组织和群众的支持帮助下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坚持抗日的故事。阿庆嫂是春来茶馆的老板娘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中共地下工作者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刁德一是与日寇勾结的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忠义救国军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胡传魁是其司令。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7191495"/>
      </p:ext>
    </p:extLst>
  </p:cSld>
  <p:clrMapOvr>
    <a:masterClrMapping/>
  </p:clrMapOvr>
  <mc:AlternateContent xmlns:mc="http://schemas.openxmlformats.org/markup-compatibility/2006">
    <mc:Choice xmlns:p14="http://schemas.microsoft.com/office/powerpoint/2010/main"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结合戏剧的具体情境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简要赏析下面两处舞台说明的作用。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望着阿庆嫂背影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这个女人不寻常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阿庆嫂泼去刁德一杯中残茶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刁德一一惊。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赏析舞台说明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要结合舞台说明针对的具体人物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从推进故事情节的发展和塑造人物形象等角度分析。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望着阿庆嫂背影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表现了刁德一的刁钻、奸猾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这个女人不寻常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这一心理活动的外在表现。</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泼茶的动作是阿庆嫂对对手的有力回击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体现出她对刁德一的不满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表现了她的机智果敢。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1723600"/>
      </p:ext>
    </p:extLst>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赏析下面台词的语言特色。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垒起七星灶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铜壶煮三江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摆开八仙桌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招待十六方。来的都是客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全凭嘴一张。相逢开口笑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过后不思量。人一走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茶就凉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对戏剧台词的鉴赏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可以从修辞手法、表达方式、表现的意思和情感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以及塑造人物形象的作用等角度分析。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运用对偶、借代的修辞手法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点出了自己与客人的关系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既符合人物身份又形象生动。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8464991"/>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6370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横向展开议论就是先提出中心论点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然后并列地从几个方面分别对中心论点加以论述的一种论证思路。这种思路体现在议论文结构上称为并列式结构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即并列地组织若干分论点或论据。在论证时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分论点或论据构成的几个层次之间的关系是平行的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分别从几个侧面来证明观点。横向展开议论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有如下好处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能使文章思路清晰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条理分明。议论文重在阐明道理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而要说明某个问题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如能分成几个方面来进行论述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往往可以使议论显得有条不紊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多而不乱。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从议论的力度和效果来看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采用并列式结构往往能使议论气势恢宏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给读者以强烈的震撼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从而增强议论的说服力。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议论时恰当合理地采用并列式结构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能显示出作者在特定的思维范围内的不同指向的深度开掘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体现出作者思维的深刻程度。同时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并列式结构是应试作文写作中快速成文的有效方法之一。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84399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写法指导</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横向展开议论还要注意如下问题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要多角度地观察、分析、认识事物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避免从同一角度选择论据。从同一角度选择论据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就缺乏广度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导致论据复沓单调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论证也就显得以偏概全、苍白无力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而从不同角度选择论据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既全面丰富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使论证广泛展开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又典型精练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使文章严谨有力。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分论点角度要统一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不可交叉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几个分论点之间是并列关系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本无前后之分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但要考虑轻重关系、主次关系、先后关系、时间关系。几个并列分论点的排列顺序一般是从主到次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由轻到重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或按认识规律来排列。形式要一目了然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即每段中心句应在段首。要特别注意避免给人以泛泛而谈的感觉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要注意点题。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750281"/>
      </p:ext>
    </p:extLst>
  </p:cSld>
  <p:clrMapOvr>
    <a:masterClrMapping/>
  </p:clrMapOvr>
  <mc:AlternateContent xmlns:mc="http://schemas.openxmlformats.org/markup-compatibility/2006">
    <mc:Choice xmlns:p14="http://schemas.microsoft.com/office/powerpoint/2010/main" Requires="p14">
      <p:transition spd="slow" p14:dur="1300">
        <p:pull/>
      </p:transition>
    </mc:Choice>
    <mc:Fallback>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语文学习关系到一个人的终身发展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社会整体的语文素养关系到国家的软实力和文化自信。对于我们中学生来说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语文素养的提升主要有三条途径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课堂有效教学、课外大量阅读、社会生活实践。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从自己语文学习的体会出发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比较上述三条途径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419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藏于墨香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看惯了枯燥乏味的数据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厌倦了色彩缤纷的荧屏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你是否有过这样一个时刻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想抛开一切浮世的干扰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只沉浸于片刻的翰墨飘香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那文字如溪水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带来最清凉的慰藉。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无论世俗怎样繁杂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光阴怎样飞逝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语文素养依旧是那样不可或缺。它不仅是知识的积累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还是能力的体现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更是一种对生活最细腻最深挚的感悟。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我们可以在课堂中领略语文的魅力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跟随老师的脚步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去追随上古的悠悠和风中那氤氲着水雾的《蒹葭》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去探访那崎岖盘旋令人生畏的蜀道。也可以亲手触摸生活来感知语文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在春日感受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淡烟疏柳媚晴滩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在雪中欣赏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疏影横斜水清浅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的淡雅。而我认为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语文素养的形成更得益于阅读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那些缓缓路过心头的文字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无论意气风发还是愁肠百结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都令人诗意满怀。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3808884"/>
      </p:ext>
    </p:extLst>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060848"/>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品味戏剧语言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戏剧语言是构成剧本的基础。戏剧语言包括人物语言和舞台说明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但舞台说明同人物语言相比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只是一种辅助手段。戏剧的人物语言也叫台词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包括对话、独白、旁白等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是人物心理、动作的外观。戏剧人物语言的主要特点有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高度个性化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丰富的潜台词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富于动作性。对戏剧的鉴赏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很重要的一点是对戏剧人物语言的鉴赏。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你会得到历史文化的丰厚。因为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素养是炫目的先秦繁星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是浩渺的汉宫秋月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素养是珠落玉盘的琵琶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是高山流水的琴瑟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不定的月下门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是但求一字的数根须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素养也是庄子的逍遥云游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是孔子的颠沛流离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你会追随那一个个文学大师。因为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素养是魂兮归来的《楚辞》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是史家之绝唱的《史记》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素养是李太白的杯中酒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是曹雪芹的梦中泪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素养是朱自清眼中的背影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是徐志摩康桥的微波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素养也是闻一多最后的演讲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是鲁迅先生悲愤的呐喊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6700226"/>
      </p:ext>
    </p:extLst>
  </p:cSld>
  <p:clrMapOvr>
    <a:masterClrMapping/>
  </p:clrMapOvr>
  <mc:AlternateContent xmlns:mc="http://schemas.openxmlformats.org/markup-compatibility/2006">
    <mc:Choice xmlns:p14="http://schemas.microsoft.com/office/powerpoint/2010/main"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写法指导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你会感受到那些独特的哲思与情怀。因为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素养是儒家之礼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道家之空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佛家之善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是充满玄机的善恶轮回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素养是参禅之壁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是入世之门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素养也是普度众生之舟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是叩问天国之磬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就是这样生于墨香。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是一个国家的软实力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是一个民族千载以来传承的品质。与其功利地把语文当作一个学科来学习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不如把文学当作信仰来膜拜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并把阅读视为一次充盈心灵的修行。书海撷英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墨香为伴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点缀生命的旅途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定会播撒一路芬芳。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006926"/>
      </p:ext>
    </p:extLst>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出头的瑶族姑娘小卜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是瑶寨走出的第一个大学生。临近毕业时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小卜犯难了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家里的父老乡亲希望她能回去做教师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传播知识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为改变家乡的贫穷状况尽一份力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对小卜有录用意向的一家著名外企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则鼓励小卜加盟公司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发挥专业特长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创造优质生活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而小卜自己认为当前创业环境好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很想创办一家民族服装设计公司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实现自己的创业梦。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面对小卜的就业选择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你会给出什么建议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请结合材料内容及含意作文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这则材料审题不难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面对小卜的就业选择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你会给出什么建议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建议要紧扣材料给出的三种选择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即回乡做老师、加盟外企、创办服装设计公司。主要立意角度如下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选择回家乡回边远地区改变家乡贫困面貌。可写职业选择与社会价值的关系。</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选择到著名外企发挥专业特长。可写职业、专长、个人价值等关系。</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随心选择自主创业实现创业梦想。可写创业、梦想、个人价值及社会价值等。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7967247"/>
      </p:ext>
    </p:extLst>
  </p:cSld>
  <p:clrMapOvr>
    <a:masterClrMapping/>
  </p:clrMapOvr>
  <p:transition spd="slow">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131325"/>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表示人物颜容英俊或靓丽的数值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用来评价人物容貌和姿色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颜值爆表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颜值暴跌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的说法。当</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后成为社会主力军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的数量也日益增多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我们渐渐发现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长得好看的男人或者女人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在职场、社交场以及婚恋战场上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都比颜值低的人更加如鱼得水。于是更多人吐槽说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对这个看脸的世界绝望了。这并非无的放矢。英国刊物《经济学人》最近指出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权力属于颜值更高的领导人。不管在大猩猩社群还是今天的西方发达国家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领导人要达到职业生涯的最高点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以及身高、肌肉、语音语调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和成就一样重要。现在颜控流行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根本上是人们把相貌商业化的结果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相貌被当成商品或者一个消费符号。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颜值真的这样重要吗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你对现在的颜控流行怎么看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2096260"/>
      </p:ext>
    </p:extLst>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这是一道材料作文的题目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颜值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属于新材料作文中的社会时事型。对看颜值这个问题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可持肯定态度。但是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人的形象美也是有不同层次的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有人为的刻意之美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也有自然的朴实之美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有外在之美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也有内在之美。可以谈颜值在这个时代真的很重要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也可以批评这种只注重外表的看脸时代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还可以谈既重颜值也重内涵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也可以谈颜值只是先天的不足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后天需要靠什么来弥补等。只要有自己的观点和思考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能够自圆其说即可。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7654010"/>
      </p:ext>
    </p:extLst>
  </p:cSld>
  <p:clrMapOvr>
    <a:masterClrMapping/>
  </p:clrMapOvr>
  <p:transition spd="slow">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螃蟹和乌龟赛跑。一声枪响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乌龟径直向终点爬去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螃蟹却沿着起跑线横向爬。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裁判提醒说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你应该朝着终点爬啊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这样只会离目标越来越远。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能不能取胜是次要的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最重要的是我可不能随便坏了祖宗横爬的老规矩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2451491"/>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84399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写法指导</a:t>
            </a:r>
          </a:p>
        </p:txBody>
      </p:sp>
      <p:sp>
        <p:nvSpPr>
          <p:cNvPr id="7" name="矩形 6">
            <a:hlinkClick r:id="rId3" action="ppaction://hlinksldjump"/>
          </p:cNvPr>
          <p:cNvSpPr/>
          <p:nvPr/>
        </p:nvSpPr>
        <p:spPr>
          <a:xfrm>
            <a:off x="130276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材料中的对象有三个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螃蟹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乌龟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裁判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。立意的时候可以分别从三者的角度入手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也可以辩证分析。从乌龟的角度来看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乌龟的表现是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径直向终点爬去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从中可以得到的立意是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用正确的方式、方法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向着目标前进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。从螃蟹的角度来看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螃蟹的表现是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沿着起跑线横向爬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能不能取胜是次要的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最重要的是我可不能随便坏了祖宗横爬的老规矩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。从正面立意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老规矩不可破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从反面立意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要善于变通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打破陈规陋习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墨守成规不可取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决定成败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善于听取他人的劝告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结果不必太在乎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重要的是过程守规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。从裁判的角度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善意的忠告和提醒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。从辩证的角度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既要坚守有用的老规矩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又要创新发展。继承优良传统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创新谋发展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5647709"/>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6838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品味个性化的人物语言。个性化语言是指人物的语言符合并表现人物的身份、性格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即什么人说什么话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听其声则知其人。个性化语言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能够准确地表达人物的思想感情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是刻画人物达到合理性、真实性的重要手段。如在《窦娥冤》中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窦娥在被押赴刑场时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要求刽子手走后街不走前街。这段台词对塑造窦娥形象就有十分重要的作用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【倘秀才】则被这枷纽的我左侧右偏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人拥的我前合后偃。我窦娥向哥哥行有句言。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你有甚么话说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前街里去心怀恨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后街里去死无冤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休推辞路远。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你适才要我往后街里去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是甚么主意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怕则怕前街里被我婆婆见。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刽子云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你的性命也顾不得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怕他见怎的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俺婆婆若见我披枷带锁赴法场餐刀去呵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枉将他气杀也么哥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枉将他气杀也么哥。告哥哥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临危好与人行方便。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68812"/>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高明的戏剧家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常常善于捕捉生活细节来揭示人物的内心世界。纵观全剧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作者在刻画窦娥反抗性格的同时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也注意逐一展现人物性格中温顺善良的另一侧面。这折戏中写她赴刑场时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求刽子手走后街不走前街的细节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表现的正是窦娥在走向死亡的路上想到的还是如何不使年迈孤寂的婆婆伤心。剧作家越是刻画她的善良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就越发显出她的冤屈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她的反抗和抗争也就越令人同情。因此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这几句与刽子手的对白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使人物形象更丰满动人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使剧作对封建社会的批判也更为有力。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340284"/>
      </p:ext>
    </p:extLst>
  </p:cSld>
  <p:clrMapOvr>
    <a:masterClrMapping/>
  </p:clrMapOvr>
  <mc:AlternateContent xmlns:mc="http://schemas.openxmlformats.org/markup-compatibility/2006">
    <mc:Choice xmlns:p14="http://schemas.microsoft.com/office/powerpoint/2010/main"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0422"/>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品味富有动作性的人物语言。动作性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有时表现为人物之间的动作冲突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有时表现为人物内心的活动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如鲁侍萍看见周萍打鲁大海后那种痛苦的心理等。也就是说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动作性包括外部动作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也包括内部动作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即内心活动。我们常常说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语言是人的内在感情的一种外在表现形态。从这个角度说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人物语言的动作性主要指人物的内心动作。这种显示动作性的语言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从人物的内心发出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能够展示人物丰富的内心世界。例如《雷雨》第二幕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当周朴园说死去的侍萍和周家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有下面一段对话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我们想把她的坟墓修一修。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那用不着了。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但发自人物的内心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揭示出人物丰富的内心世界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表现了这两个人物在特定情境下的特殊心态。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587521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品味蕴含丰富的潜台词。所谓潜台词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也就是话语字面意义以外的深层意义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也称为言外之意。好的台词总是以最少的语言表达最丰富的内容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给人以品味、想象的空间。如《雷雨》中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鲁侍萍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凭什么打我的儿子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就包含了极其丰富的内容和复杂的情感。我们看前后语境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鲁大海</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你们这一群强盗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向仆人们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把他拉下去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这真是一群强盗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走至周萍面前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凭什么打我的儿子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2370628"/>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在这句台词里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鲁侍萍的语言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有言外之意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有未尽之言。这里三个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各有其含义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是母亲的呼唤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其含义是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你是我的亲儿子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大海的亲哥哥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你不能打自己的同胞兄弟啊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但这时侍萍很快意识到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周萍的地位、周萍所受到的教育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不容周萍承认这样地位低下的母亲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不能说破他们的骨肉关系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也分明感受到了阶级对立的尖锐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于是抑制住痛苦感情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用谐音字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来掩饰。充分表达了鲁侍萍当时痛苦、失望、愤恨、爱憎交织的复杂思想感情。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3473503"/>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5551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品味舞台说明。舞台说明又称舞台提示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是剧作者根据演出需要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提供给导演和演员的说明性的文字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是剧本语言不可缺少的一部分。舞台说明包括剧中人物表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剧情发生的时间、地点、服装、道具、布景以及人物的表情、动作、上下场等。这些说明对刻画人物性格和推动、展开戏剧情节发展有一定的作用。如《雷雨》开头一段的舞台说明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天气更阴沉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低沉潮湿的空气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使人异常烦躁。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点着一支吕宋烟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看见桌上的雨衣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向侍萍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这是太太找出来的雨衣么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这都是新的。我要我的旧雨衣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你回头跟太太说。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0597697"/>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舞台说明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交代了故事发生的时间和舞台气氛。这种气氛同剧情紧密配合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烘托了人物烦躁、郁闷不安的情绪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预示着一场雷雨的到来。不仅为很好地塑造人物形象服务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而且还能感染读者或观众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使之产生一种压抑感。这一点跟小说中环境描写的作用是相同的。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6760091"/>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94</TotalTime>
  <Words>3510</Words>
  <Application>Microsoft Office PowerPoint</Application>
  <PresentationFormat>全屏显示(4:3)</PresentationFormat>
  <Paragraphs>178</Paragraphs>
  <Slides>27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单元知能整合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29</cp:revision>
  <dcterms:created xsi:type="dcterms:W3CDTF">2015-04-23T00:36:31Z</dcterms:created>
  <dcterms:modified xsi:type="dcterms:W3CDTF">2016-11-15T03:23:58Z</dcterms:modified>
</cp:coreProperties>
</file>