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73" r:id="rId2"/>
    <p:sldId id="275" r:id="rId3"/>
    <p:sldId id="291" r:id="rId4"/>
    <p:sldId id="274" r:id="rId5"/>
    <p:sldId id="263" r:id="rId6"/>
    <p:sldId id="264" r:id="rId7"/>
    <p:sldId id="317" r:id="rId8"/>
    <p:sldId id="267" r:id="rId9"/>
    <p:sldId id="268" r:id="rId10"/>
    <p:sldId id="295" r:id="rId11"/>
    <p:sldId id="296" r:id="rId12"/>
    <p:sldId id="297" r:id="rId13"/>
    <p:sldId id="340" r:id="rId14"/>
    <p:sldId id="341" r:id="rId15"/>
    <p:sldId id="354" r:id="rId16"/>
    <p:sldId id="355" r:id="rId17"/>
    <p:sldId id="357" r:id="rId18"/>
    <p:sldId id="358" r:id="rId19"/>
    <p:sldId id="359" r:id="rId20"/>
    <p:sldId id="360" r:id="rId21"/>
    <p:sldId id="361" r:id="rId22"/>
    <p:sldId id="362" r:id="rId23"/>
    <p:sldId id="265" r:id="rId24"/>
    <p:sldId id="356" r:id="rId25"/>
    <p:sldId id="300" r:id="rId26"/>
    <p:sldId id="301" r:id="rId27"/>
    <p:sldId id="302" r:id="rId28"/>
    <p:sldId id="266" r:id="rId29"/>
    <p:sldId id="303" r:id="rId30"/>
    <p:sldId id="269" r:id="rId31"/>
    <p:sldId id="344" r:id="rId32"/>
    <p:sldId id="345" r:id="rId33"/>
    <p:sldId id="346" r:id="rId34"/>
    <p:sldId id="347" r:id="rId35"/>
    <p:sldId id="348" r:id="rId36"/>
    <p:sldId id="349" r:id="rId37"/>
    <p:sldId id="350" r:id="rId38"/>
    <p:sldId id="351" r:id="rId39"/>
    <p:sldId id="363" r:id="rId40"/>
    <p:sldId id="364" r:id="rId41"/>
    <p:sldId id="365" r:id="rId42"/>
    <p:sldId id="366" r:id="rId43"/>
    <p:sldId id="367" r:id="rId44"/>
    <p:sldId id="368" r:id="rId45"/>
    <p:sldId id="369" r:id="rId46"/>
    <p:sldId id="370" r:id="rId47"/>
    <p:sldId id="371" r:id="rId48"/>
    <p:sldId id="372" r:id="rId49"/>
    <p:sldId id="373" r:id="rId50"/>
    <p:sldId id="374" r:id="rId51"/>
    <p:sldId id="375" r:id="rId52"/>
    <p:sldId id="376" r:id="rId53"/>
    <p:sldId id="377" r:id="rId54"/>
    <p:sldId id="378" r:id="rId55"/>
    <p:sldId id="379" r:id="rId56"/>
    <p:sldId id="380" r:id="rId57"/>
    <p:sldId id="381" r:id="rId58"/>
    <p:sldId id="382" r:id="rId59"/>
    <p:sldId id="383" r:id="rId60"/>
    <p:sldId id="384" r:id="rId61"/>
    <p:sldId id="385" r:id="rId62"/>
    <p:sldId id="386" r:id="rId63"/>
    <p:sldId id="387" r:id="rId64"/>
    <p:sldId id="388" r:id="rId65"/>
    <p:sldId id="389" r:id="rId66"/>
    <p:sldId id="270" r:id="rId67"/>
    <p:sldId id="321" r:id="rId68"/>
    <p:sldId id="322" r:id="rId69"/>
    <p:sldId id="390" r:id="rId70"/>
    <p:sldId id="391" r:id="rId71"/>
    <p:sldId id="392" r:id="rId72"/>
    <p:sldId id="271" r:id="rId73"/>
    <p:sldId id="325" r:id="rId74"/>
    <p:sldId id="326" r:id="rId75"/>
    <p:sldId id="327" r:id="rId76"/>
    <p:sldId id="305" r:id="rId77"/>
    <p:sldId id="393" r:id="rId78"/>
    <p:sldId id="316" r:id="rId79"/>
    <p:sldId id="306" r:id="rId8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66.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66.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66.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66.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23.xml"/><Relationship Id="rId4" Type="http://schemas.openxmlformats.org/officeDocument/2006/relationships/slide" Target="../slides/slide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11</a:t>
            </a:r>
            <a:r>
              <a:rPr lang="zh-CN" altLang="zh-CN" sz="1600" dirty="0" smtClean="0"/>
              <a:t>　</a:t>
            </a:r>
            <a:r>
              <a:rPr lang="zh-CN" altLang="zh-CN" sz="1600" b="1" dirty="0" smtClean="0"/>
              <a:t>廉颇蔺相如列传</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6.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9.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6.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9.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6.xml"/><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9.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6.xml"/><Relationship Id="rId7" Type="http://schemas.openxmlformats.org/officeDocument/2006/relationships/package" Target="../embeddings/Microsoft_Word___8.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 Target="slide9.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6.xml"/><Relationship Id="rId7" Type="http://schemas.openxmlformats.org/officeDocument/2006/relationships/package" Target="../embeddings/Microsoft_Word___9.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slide" Target="slide9.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6.xml"/><Relationship Id="rId7" Type="http://schemas.openxmlformats.org/officeDocument/2006/relationships/package" Target="../embeddings/Microsoft_Word___10.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oleObject" Target="../embeddings/oleObject10.bin"/><Relationship Id="rId5" Type="http://schemas.openxmlformats.org/officeDocument/2006/relationships/slide" Target="slide9.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6.xml"/><Relationship Id="rId7" Type="http://schemas.openxmlformats.org/officeDocument/2006/relationships/package" Target="../embeddings/Microsoft_Word___11.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oleObject" Target="../embeddings/oleObject11.bin"/><Relationship Id="rId5" Type="http://schemas.openxmlformats.org/officeDocument/2006/relationships/slide" Target="slide9.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2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slide" Target="slide9.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30.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30.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30.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23.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1.emf"/></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slide" Target="slide31.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23.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3.emf"/></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6.xml"/><Relationship Id="rId5" Type="http://schemas.openxmlformats.org/officeDocument/2006/relationships/slide" Target="slide31.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slide" Target="slide31.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3.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5.emf"/></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23.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6.emf"/></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23.xml"/><Relationship Id="rId7"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7.emf"/></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23.xml"/><Relationship Id="rId7"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8.emf"/></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23.xml"/><Relationship Id="rId7"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9.emf"/></Relationships>
</file>

<file path=ppt/slides/_rels/slide36.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23.xml"/><Relationship Id="rId7"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0.emf"/></Relationships>
</file>

<file path=ppt/slides/_rels/slide37.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23.xml"/><Relationship Id="rId7"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1.emf"/></Relationships>
</file>

<file path=ppt/slides/_rels/slide38.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slide" Target="slide23.xml"/><Relationship Id="rId7"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2.emf"/></Relationships>
</file>

<file path=ppt/slides/_rels/slide39.xml.rels><?xml version="1.0" encoding="UTF-8" standalone="yes"?>
<Relationships xmlns="http://schemas.openxmlformats.org/package/2006/relationships"><Relationship Id="rId8" Type="http://schemas.openxmlformats.org/officeDocument/2006/relationships/package" Target="../embeddings/Microsoft_Word___22.docx"/><Relationship Id="rId3" Type="http://schemas.openxmlformats.org/officeDocument/2006/relationships/slide" Target="slide23.xml"/><Relationship Id="rId7" Type="http://schemas.openxmlformats.org/officeDocument/2006/relationships/oleObject" Target="../embeddings/oleObject22.bin"/><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package" Target="../embeddings/Microsoft_Word___23.docx"/><Relationship Id="rId3" Type="http://schemas.openxmlformats.org/officeDocument/2006/relationships/slide" Target="slide23.xml"/><Relationship Id="rId7" Type="http://schemas.openxmlformats.org/officeDocument/2006/relationships/oleObject" Target="../embeddings/oleObject23.bin"/><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4.emf"/></Relationships>
</file>

<file path=ppt/slides/_rels/slide41.xml.rels><?xml version="1.0" encoding="UTF-8" standalone="yes"?>
<Relationships xmlns="http://schemas.openxmlformats.org/package/2006/relationships"><Relationship Id="rId8" Type="http://schemas.openxmlformats.org/officeDocument/2006/relationships/package" Target="../embeddings/Microsoft_Word___24.docx"/><Relationship Id="rId3" Type="http://schemas.openxmlformats.org/officeDocument/2006/relationships/slide" Target="slide23.xml"/><Relationship Id="rId7" Type="http://schemas.openxmlformats.org/officeDocument/2006/relationships/oleObject" Target="../embeddings/oleObject24.bin"/><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5.emf"/></Relationships>
</file>

<file path=ppt/slides/_rels/slide42.xml.rels><?xml version="1.0" encoding="UTF-8" standalone="yes"?>
<Relationships xmlns="http://schemas.openxmlformats.org/package/2006/relationships"><Relationship Id="rId8" Type="http://schemas.openxmlformats.org/officeDocument/2006/relationships/package" Target="../embeddings/Microsoft_Word___25.docx"/><Relationship Id="rId3" Type="http://schemas.openxmlformats.org/officeDocument/2006/relationships/slide" Target="slide23.xml"/><Relationship Id="rId7" Type="http://schemas.openxmlformats.org/officeDocument/2006/relationships/oleObject" Target="../embeddings/oleObject25.bin"/><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6.emf"/></Relationships>
</file>

<file path=ppt/slides/_rels/slide43.xml.rels><?xml version="1.0" encoding="UTF-8" standalone="yes"?>
<Relationships xmlns="http://schemas.openxmlformats.org/package/2006/relationships"><Relationship Id="rId8" Type="http://schemas.openxmlformats.org/officeDocument/2006/relationships/package" Target="../embeddings/Microsoft_Word___26.docx"/><Relationship Id="rId3" Type="http://schemas.openxmlformats.org/officeDocument/2006/relationships/slide" Target="slide23.xml"/><Relationship Id="rId7" Type="http://schemas.openxmlformats.org/officeDocument/2006/relationships/oleObject" Target="../embeddings/oleObject26.bin"/><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7.emf"/></Relationships>
</file>

<file path=ppt/slides/_rels/slide44.xml.rels><?xml version="1.0" encoding="UTF-8" standalone="yes"?>
<Relationships xmlns="http://schemas.openxmlformats.org/package/2006/relationships"><Relationship Id="rId8" Type="http://schemas.openxmlformats.org/officeDocument/2006/relationships/package" Target="../embeddings/Microsoft_Word___27.docx"/><Relationship Id="rId3" Type="http://schemas.openxmlformats.org/officeDocument/2006/relationships/slide" Target="slide23.xml"/><Relationship Id="rId7" Type="http://schemas.openxmlformats.org/officeDocument/2006/relationships/oleObject" Target="../embeddings/oleObject27.bin"/><Relationship Id="rId2" Type="http://schemas.openxmlformats.org/officeDocument/2006/relationships/slideLayout" Target="../slideLayouts/slideLayout6.xml"/><Relationship Id="rId1" Type="http://schemas.openxmlformats.org/officeDocument/2006/relationships/vmlDrawing" Target="../drawings/vmlDrawing27.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8.emf"/></Relationships>
</file>

<file path=ppt/slides/_rels/slide45.xml.rels><?xml version="1.0" encoding="UTF-8" standalone="yes"?>
<Relationships xmlns="http://schemas.openxmlformats.org/package/2006/relationships"><Relationship Id="rId8" Type="http://schemas.openxmlformats.org/officeDocument/2006/relationships/package" Target="../embeddings/Microsoft_Word___28.docx"/><Relationship Id="rId3" Type="http://schemas.openxmlformats.org/officeDocument/2006/relationships/slide" Target="slide23.xml"/><Relationship Id="rId7" Type="http://schemas.openxmlformats.org/officeDocument/2006/relationships/oleObject" Target="../embeddings/oleObject28.bin"/><Relationship Id="rId2" Type="http://schemas.openxmlformats.org/officeDocument/2006/relationships/slideLayout" Target="../slideLayouts/slideLayout6.xml"/><Relationship Id="rId1" Type="http://schemas.openxmlformats.org/officeDocument/2006/relationships/vmlDrawing" Target="../drawings/vmlDrawing28.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39.emf"/></Relationships>
</file>

<file path=ppt/slides/_rels/slide46.xml.rels><?xml version="1.0" encoding="UTF-8" standalone="yes"?>
<Relationships xmlns="http://schemas.openxmlformats.org/package/2006/relationships"><Relationship Id="rId8" Type="http://schemas.openxmlformats.org/officeDocument/2006/relationships/package" Target="../embeddings/Microsoft_Word___29.docx"/><Relationship Id="rId3" Type="http://schemas.openxmlformats.org/officeDocument/2006/relationships/slide" Target="slide23.xml"/><Relationship Id="rId7" Type="http://schemas.openxmlformats.org/officeDocument/2006/relationships/oleObject" Target="../embeddings/oleObject29.bin"/><Relationship Id="rId2" Type="http://schemas.openxmlformats.org/officeDocument/2006/relationships/slideLayout" Target="../slideLayouts/slideLayout6.xml"/><Relationship Id="rId1" Type="http://schemas.openxmlformats.org/officeDocument/2006/relationships/vmlDrawing" Target="../drawings/vmlDrawing29.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0.emf"/></Relationships>
</file>

<file path=ppt/slides/_rels/slide47.xml.rels><?xml version="1.0" encoding="UTF-8" standalone="yes"?>
<Relationships xmlns="http://schemas.openxmlformats.org/package/2006/relationships"><Relationship Id="rId8" Type="http://schemas.openxmlformats.org/officeDocument/2006/relationships/package" Target="../embeddings/Microsoft_Word___30.docx"/><Relationship Id="rId3" Type="http://schemas.openxmlformats.org/officeDocument/2006/relationships/slide" Target="slide23.xml"/><Relationship Id="rId7" Type="http://schemas.openxmlformats.org/officeDocument/2006/relationships/oleObject" Target="../embeddings/oleObject30.bin"/><Relationship Id="rId2" Type="http://schemas.openxmlformats.org/officeDocument/2006/relationships/slideLayout" Target="../slideLayouts/slideLayout6.xml"/><Relationship Id="rId1" Type="http://schemas.openxmlformats.org/officeDocument/2006/relationships/vmlDrawing" Target="../drawings/vmlDrawing30.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1.emf"/></Relationships>
</file>

<file path=ppt/slides/_rels/slide48.xml.rels><?xml version="1.0" encoding="UTF-8" standalone="yes"?>
<Relationships xmlns="http://schemas.openxmlformats.org/package/2006/relationships"><Relationship Id="rId8" Type="http://schemas.openxmlformats.org/officeDocument/2006/relationships/package" Target="../embeddings/Microsoft_Word___31.docx"/><Relationship Id="rId3" Type="http://schemas.openxmlformats.org/officeDocument/2006/relationships/slide" Target="slide23.xml"/><Relationship Id="rId7" Type="http://schemas.openxmlformats.org/officeDocument/2006/relationships/oleObject" Target="../embeddings/oleObject31.bin"/><Relationship Id="rId2" Type="http://schemas.openxmlformats.org/officeDocument/2006/relationships/slideLayout" Target="../slideLayouts/slideLayout6.xml"/><Relationship Id="rId1" Type="http://schemas.openxmlformats.org/officeDocument/2006/relationships/vmlDrawing" Target="../drawings/vmlDrawing31.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2.emf"/></Relationships>
</file>

<file path=ppt/slides/_rels/slide49.xml.rels><?xml version="1.0" encoding="UTF-8" standalone="yes"?>
<Relationships xmlns="http://schemas.openxmlformats.org/package/2006/relationships"><Relationship Id="rId8" Type="http://schemas.openxmlformats.org/officeDocument/2006/relationships/package" Target="../embeddings/Microsoft_Word___32.docx"/><Relationship Id="rId3" Type="http://schemas.openxmlformats.org/officeDocument/2006/relationships/slide" Target="slide23.xml"/><Relationship Id="rId7" Type="http://schemas.openxmlformats.org/officeDocument/2006/relationships/oleObject" Target="../embeddings/oleObject32.bin"/><Relationship Id="rId2" Type="http://schemas.openxmlformats.org/officeDocument/2006/relationships/slideLayout" Target="../slideLayouts/slideLayout6.xml"/><Relationship Id="rId1" Type="http://schemas.openxmlformats.org/officeDocument/2006/relationships/vmlDrawing" Target="../drawings/vmlDrawing32.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3.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50.xml.rels><?xml version="1.0" encoding="UTF-8" standalone="yes"?>
<Relationships xmlns="http://schemas.openxmlformats.org/package/2006/relationships"><Relationship Id="rId8" Type="http://schemas.openxmlformats.org/officeDocument/2006/relationships/package" Target="../embeddings/Microsoft_Word___33.docx"/><Relationship Id="rId3" Type="http://schemas.openxmlformats.org/officeDocument/2006/relationships/slide" Target="slide23.xml"/><Relationship Id="rId7" Type="http://schemas.openxmlformats.org/officeDocument/2006/relationships/oleObject" Target="../embeddings/oleObject33.bin"/><Relationship Id="rId2" Type="http://schemas.openxmlformats.org/officeDocument/2006/relationships/slideLayout" Target="../slideLayouts/slideLayout6.xml"/><Relationship Id="rId1" Type="http://schemas.openxmlformats.org/officeDocument/2006/relationships/vmlDrawing" Target="../drawings/vmlDrawing33.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4.emf"/></Relationships>
</file>

<file path=ppt/slides/_rels/slide51.xml.rels><?xml version="1.0" encoding="UTF-8" standalone="yes"?>
<Relationships xmlns="http://schemas.openxmlformats.org/package/2006/relationships"><Relationship Id="rId8" Type="http://schemas.openxmlformats.org/officeDocument/2006/relationships/package" Target="../embeddings/Microsoft_Word___34.docx"/><Relationship Id="rId3" Type="http://schemas.openxmlformats.org/officeDocument/2006/relationships/slide" Target="slide23.xml"/><Relationship Id="rId7" Type="http://schemas.openxmlformats.org/officeDocument/2006/relationships/oleObject" Target="../embeddings/oleObject34.bin"/><Relationship Id="rId2" Type="http://schemas.openxmlformats.org/officeDocument/2006/relationships/slideLayout" Target="../slideLayouts/slideLayout6.xml"/><Relationship Id="rId1" Type="http://schemas.openxmlformats.org/officeDocument/2006/relationships/vmlDrawing" Target="../drawings/vmlDrawing34.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5.emf"/></Relationships>
</file>

<file path=ppt/slides/_rels/slide52.xml.rels><?xml version="1.0" encoding="UTF-8" standalone="yes"?>
<Relationships xmlns="http://schemas.openxmlformats.org/package/2006/relationships"><Relationship Id="rId8" Type="http://schemas.openxmlformats.org/officeDocument/2006/relationships/package" Target="../embeddings/Microsoft_Word___35.docx"/><Relationship Id="rId3" Type="http://schemas.openxmlformats.org/officeDocument/2006/relationships/slide" Target="slide23.xml"/><Relationship Id="rId7" Type="http://schemas.openxmlformats.org/officeDocument/2006/relationships/oleObject" Target="../embeddings/oleObject35.bin"/><Relationship Id="rId2" Type="http://schemas.openxmlformats.org/officeDocument/2006/relationships/slideLayout" Target="../slideLayouts/slideLayout6.xml"/><Relationship Id="rId1" Type="http://schemas.openxmlformats.org/officeDocument/2006/relationships/vmlDrawing" Target="../drawings/vmlDrawing35.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6.emf"/></Relationships>
</file>

<file path=ppt/slides/_rels/slide53.xml.rels><?xml version="1.0" encoding="UTF-8" standalone="yes"?>
<Relationships xmlns="http://schemas.openxmlformats.org/package/2006/relationships"><Relationship Id="rId8" Type="http://schemas.openxmlformats.org/officeDocument/2006/relationships/package" Target="../embeddings/Microsoft_Word___36.docx"/><Relationship Id="rId3" Type="http://schemas.openxmlformats.org/officeDocument/2006/relationships/slide" Target="slide23.xml"/><Relationship Id="rId7" Type="http://schemas.openxmlformats.org/officeDocument/2006/relationships/oleObject" Target="../embeddings/oleObject36.bin"/><Relationship Id="rId2" Type="http://schemas.openxmlformats.org/officeDocument/2006/relationships/slideLayout" Target="../slideLayouts/slideLayout6.xml"/><Relationship Id="rId1" Type="http://schemas.openxmlformats.org/officeDocument/2006/relationships/vmlDrawing" Target="../drawings/vmlDrawing36.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7.emf"/></Relationships>
</file>

<file path=ppt/slides/_rels/slide54.xml.rels><?xml version="1.0" encoding="UTF-8" standalone="yes"?>
<Relationships xmlns="http://schemas.openxmlformats.org/package/2006/relationships"><Relationship Id="rId8" Type="http://schemas.openxmlformats.org/officeDocument/2006/relationships/package" Target="../embeddings/Microsoft_Word___37.docx"/><Relationship Id="rId3" Type="http://schemas.openxmlformats.org/officeDocument/2006/relationships/slide" Target="slide23.xml"/><Relationship Id="rId7" Type="http://schemas.openxmlformats.org/officeDocument/2006/relationships/oleObject" Target="../embeddings/oleObject37.bin"/><Relationship Id="rId2" Type="http://schemas.openxmlformats.org/officeDocument/2006/relationships/slideLayout" Target="../slideLayouts/slideLayout6.xml"/><Relationship Id="rId1" Type="http://schemas.openxmlformats.org/officeDocument/2006/relationships/vmlDrawing" Target="../drawings/vmlDrawing37.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8.emf"/></Relationships>
</file>

<file path=ppt/slides/_rels/slide55.xml.rels><?xml version="1.0" encoding="UTF-8" standalone="yes"?>
<Relationships xmlns="http://schemas.openxmlformats.org/package/2006/relationships"><Relationship Id="rId8" Type="http://schemas.openxmlformats.org/officeDocument/2006/relationships/package" Target="../embeddings/Microsoft_Word___38.docx"/><Relationship Id="rId3" Type="http://schemas.openxmlformats.org/officeDocument/2006/relationships/slide" Target="slide23.xml"/><Relationship Id="rId7" Type="http://schemas.openxmlformats.org/officeDocument/2006/relationships/oleObject" Target="../embeddings/oleObject38.bin"/><Relationship Id="rId2" Type="http://schemas.openxmlformats.org/officeDocument/2006/relationships/slideLayout" Target="../slideLayouts/slideLayout6.xml"/><Relationship Id="rId1" Type="http://schemas.openxmlformats.org/officeDocument/2006/relationships/vmlDrawing" Target="../drawings/vmlDrawing38.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49.emf"/></Relationships>
</file>

<file path=ppt/slides/_rels/slide56.xml.rels><?xml version="1.0" encoding="UTF-8" standalone="yes"?>
<Relationships xmlns="http://schemas.openxmlformats.org/package/2006/relationships"><Relationship Id="rId8" Type="http://schemas.openxmlformats.org/officeDocument/2006/relationships/package" Target="../embeddings/Microsoft_Word___39.docx"/><Relationship Id="rId3" Type="http://schemas.openxmlformats.org/officeDocument/2006/relationships/slide" Target="slide23.xml"/><Relationship Id="rId7" Type="http://schemas.openxmlformats.org/officeDocument/2006/relationships/oleObject" Target="../embeddings/oleObject39.bin"/><Relationship Id="rId2" Type="http://schemas.openxmlformats.org/officeDocument/2006/relationships/slideLayout" Target="../slideLayouts/slideLayout6.xml"/><Relationship Id="rId1" Type="http://schemas.openxmlformats.org/officeDocument/2006/relationships/vmlDrawing" Target="../drawings/vmlDrawing39.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0.emf"/></Relationships>
</file>

<file path=ppt/slides/_rels/slide57.xml.rels><?xml version="1.0" encoding="UTF-8" standalone="yes"?>
<Relationships xmlns="http://schemas.openxmlformats.org/package/2006/relationships"><Relationship Id="rId8" Type="http://schemas.openxmlformats.org/officeDocument/2006/relationships/package" Target="../embeddings/Microsoft_Word___40.docx"/><Relationship Id="rId3" Type="http://schemas.openxmlformats.org/officeDocument/2006/relationships/slide" Target="slide23.xml"/><Relationship Id="rId7" Type="http://schemas.openxmlformats.org/officeDocument/2006/relationships/oleObject" Target="../embeddings/oleObject40.bin"/><Relationship Id="rId2" Type="http://schemas.openxmlformats.org/officeDocument/2006/relationships/slideLayout" Target="../slideLayouts/slideLayout6.xml"/><Relationship Id="rId1" Type="http://schemas.openxmlformats.org/officeDocument/2006/relationships/vmlDrawing" Target="../drawings/vmlDrawing40.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1.emf"/></Relationships>
</file>

<file path=ppt/slides/_rels/slide58.xml.rels><?xml version="1.0" encoding="UTF-8" standalone="yes"?>
<Relationships xmlns="http://schemas.openxmlformats.org/package/2006/relationships"><Relationship Id="rId8" Type="http://schemas.openxmlformats.org/officeDocument/2006/relationships/package" Target="../embeddings/Microsoft_Word___41.docx"/><Relationship Id="rId3" Type="http://schemas.openxmlformats.org/officeDocument/2006/relationships/slide" Target="slide23.xml"/><Relationship Id="rId7" Type="http://schemas.openxmlformats.org/officeDocument/2006/relationships/oleObject" Target="../embeddings/oleObject41.bin"/><Relationship Id="rId2" Type="http://schemas.openxmlformats.org/officeDocument/2006/relationships/slideLayout" Target="../slideLayouts/slideLayout6.xml"/><Relationship Id="rId1" Type="http://schemas.openxmlformats.org/officeDocument/2006/relationships/vmlDrawing" Target="../drawings/vmlDrawing41.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2.emf"/></Relationships>
</file>

<file path=ppt/slides/_rels/slide59.xml.rels><?xml version="1.0" encoding="UTF-8" standalone="yes"?>
<Relationships xmlns="http://schemas.openxmlformats.org/package/2006/relationships"><Relationship Id="rId8" Type="http://schemas.openxmlformats.org/officeDocument/2006/relationships/package" Target="../embeddings/Microsoft_Word___42.docx"/><Relationship Id="rId3" Type="http://schemas.openxmlformats.org/officeDocument/2006/relationships/slide" Target="slide23.xml"/><Relationship Id="rId7" Type="http://schemas.openxmlformats.org/officeDocument/2006/relationships/oleObject" Target="../embeddings/oleObject42.bin"/><Relationship Id="rId2" Type="http://schemas.openxmlformats.org/officeDocument/2006/relationships/slideLayout" Target="../slideLayouts/slideLayout6.xml"/><Relationship Id="rId1" Type="http://schemas.openxmlformats.org/officeDocument/2006/relationships/vmlDrawing" Target="../drawings/vmlDrawing42.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3.emf"/></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9.xml"/></Relationships>
</file>

<file path=ppt/slides/_rels/slide60.xml.rels><?xml version="1.0" encoding="UTF-8" standalone="yes"?>
<Relationships xmlns="http://schemas.openxmlformats.org/package/2006/relationships"><Relationship Id="rId8" Type="http://schemas.openxmlformats.org/officeDocument/2006/relationships/package" Target="../embeddings/Microsoft_Word___43.docx"/><Relationship Id="rId3" Type="http://schemas.openxmlformats.org/officeDocument/2006/relationships/slide" Target="slide23.xml"/><Relationship Id="rId7" Type="http://schemas.openxmlformats.org/officeDocument/2006/relationships/oleObject" Target="../embeddings/oleObject43.bin"/><Relationship Id="rId2" Type="http://schemas.openxmlformats.org/officeDocument/2006/relationships/slideLayout" Target="../slideLayouts/slideLayout6.xml"/><Relationship Id="rId1" Type="http://schemas.openxmlformats.org/officeDocument/2006/relationships/vmlDrawing" Target="../drawings/vmlDrawing43.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4.emf"/></Relationships>
</file>

<file path=ppt/slides/_rels/slide61.xml.rels><?xml version="1.0" encoding="UTF-8" standalone="yes"?>
<Relationships xmlns="http://schemas.openxmlformats.org/package/2006/relationships"><Relationship Id="rId8" Type="http://schemas.openxmlformats.org/officeDocument/2006/relationships/package" Target="../embeddings/Microsoft_Word___44.docx"/><Relationship Id="rId3" Type="http://schemas.openxmlformats.org/officeDocument/2006/relationships/slide" Target="slide23.xml"/><Relationship Id="rId7" Type="http://schemas.openxmlformats.org/officeDocument/2006/relationships/oleObject" Target="../embeddings/oleObject44.bin"/><Relationship Id="rId2" Type="http://schemas.openxmlformats.org/officeDocument/2006/relationships/slideLayout" Target="../slideLayouts/slideLayout6.xml"/><Relationship Id="rId1" Type="http://schemas.openxmlformats.org/officeDocument/2006/relationships/vmlDrawing" Target="../drawings/vmlDrawing44.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5.emf"/></Relationships>
</file>

<file path=ppt/slides/_rels/slide62.xml.rels><?xml version="1.0" encoding="UTF-8" standalone="yes"?>
<Relationships xmlns="http://schemas.openxmlformats.org/package/2006/relationships"><Relationship Id="rId8" Type="http://schemas.openxmlformats.org/officeDocument/2006/relationships/package" Target="../embeddings/Microsoft_Word___45.docx"/><Relationship Id="rId3" Type="http://schemas.openxmlformats.org/officeDocument/2006/relationships/slide" Target="slide23.xml"/><Relationship Id="rId7" Type="http://schemas.openxmlformats.org/officeDocument/2006/relationships/oleObject" Target="../embeddings/oleObject45.bin"/><Relationship Id="rId2" Type="http://schemas.openxmlformats.org/officeDocument/2006/relationships/slideLayout" Target="../slideLayouts/slideLayout6.xml"/><Relationship Id="rId1" Type="http://schemas.openxmlformats.org/officeDocument/2006/relationships/vmlDrawing" Target="../drawings/vmlDrawing45.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6.emf"/></Relationships>
</file>

<file path=ppt/slides/_rels/slide63.xml.rels><?xml version="1.0" encoding="UTF-8" standalone="yes"?>
<Relationships xmlns="http://schemas.openxmlformats.org/package/2006/relationships"><Relationship Id="rId8" Type="http://schemas.openxmlformats.org/officeDocument/2006/relationships/package" Target="../embeddings/Microsoft_Word___46.docx"/><Relationship Id="rId3" Type="http://schemas.openxmlformats.org/officeDocument/2006/relationships/slide" Target="slide23.xml"/><Relationship Id="rId7" Type="http://schemas.openxmlformats.org/officeDocument/2006/relationships/oleObject" Target="../embeddings/oleObject46.bin"/><Relationship Id="rId2" Type="http://schemas.openxmlformats.org/officeDocument/2006/relationships/slideLayout" Target="../slideLayouts/slideLayout6.xml"/><Relationship Id="rId1" Type="http://schemas.openxmlformats.org/officeDocument/2006/relationships/vmlDrawing" Target="../drawings/vmlDrawing46.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7.emf"/></Relationships>
</file>

<file path=ppt/slides/_rels/slide64.xml.rels><?xml version="1.0" encoding="UTF-8" standalone="yes"?>
<Relationships xmlns="http://schemas.openxmlformats.org/package/2006/relationships"><Relationship Id="rId8" Type="http://schemas.openxmlformats.org/officeDocument/2006/relationships/package" Target="../embeddings/Microsoft_Word___47.docx"/><Relationship Id="rId3" Type="http://schemas.openxmlformats.org/officeDocument/2006/relationships/slide" Target="slide23.xml"/><Relationship Id="rId7" Type="http://schemas.openxmlformats.org/officeDocument/2006/relationships/oleObject" Target="../embeddings/oleObject47.bin"/><Relationship Id="rId2" Type="http://schemas.openxmlformats.org/officeDocument/2006/relationships/slideLayout" Target="../slideLayouts/slideLayout6.xml"/><Relationship Id="rId1" Type="http://schemas.openxmlformats.org/officeDocument/2006/relationships/vmlDrawing" Target="../drawings/vmlDrawing47.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8.emf"/></Relationships>
</file>

<file path=ppt/slides/_rels/slide65.xml.rels><?xml version="1.0" encoding="UTF-8" standalone="yes"?>
<Relationships xmlns="http://schemas.openxmlformats.org/package/2006/relationships"><Relationship Id="rId8" Type="http://schemas.openxmlformats.org/officeDocument/2006/relationships/package" Target="../embeddings/Microsoft_Word___48.docx"/><Relationship Id="rId3" Type="http://schemas.openxmlformats.org/officeDocument/2006/relationships/slide" Target="slide23.xml"/><Relationship Id="rId7" Type="http://schemas.openxmlformats.org/officeDocument/2006/relationships/oleObject" Target="../embeddings/oleObject48.bin"/><Relationship Id="rId2" Type="http://schemas.openxmlformats.org/officeDocument/2006/relationships/slideLayout" Target="../slideLayouts/slideLayout6.xml"/><Relationship Id="rId1" Type="http://schemas.openxmlformats.org/officeDocument/2006/relationships/vmlDrawing" Target="../drawings/vmlDrawing48.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59.emf"/></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slide" Target="slide66.xml"/><Relationship Id="rId7" Type="http://schemas.openxmlformats.org/officeDocument/2006/relationships/slide" Target="slide78.xml"/><Relationship Id="rId2" Type="http://schemas.openxmlformats.org/officeDocument/2006/relationships/slideLayout" Target="../slideLayouts/slideLayout7.xml"/><Relationship Id="rId1" Type="http://schemas.openxmlformats.org/officeDocument/2006/relationships/vmlDrawing" Target="../drawings/vmlDrawing49.vml"/><Relationship Id="rId6" Type="http://schemas.openxmlformats.org/officeDocument/2006/relationships/slide" Target="slide79.xml"/><Relationship Id="rId5" Type="http://schemas.openxmlformats.org/officeDocument/2006/relationships/slide" Target="slide76.xml"/><Relationship Id="rId10" Type="http://schemas.openxmlformats.org/officeDocument/2006/relationships/image" Target="../media/image60.emf"/><Relationship Id="rId4" Type="http://schemas.openxmlformats.org/officeDocument/2006/relationships/slide" Target="slide72.xml"/><Relationship Id="rId9" Type="http://schemas.openxmlformats.org/officeDocument/2006/relationships/package" Target="../embeddings/Microsoft_Word___49.docx"/></Relationships>
</file>

<file path=ppt/slides/_rels/slide67.xml.rels><?xml version="1.0" encoding="UTF-8" standalone="yes"?>
<Relationships xmlns="http://schemas.openxmlformats.org/package/2006/relationships"><Relationship Id="rId8" Type="http://schemas.openxmlformats.org/officeDocument/2006/relationships/slide" Target="slide76.xml"/><Relationship Id="rId3" Type="http://schemas.openxmlformats.org/officeDocument/2006/relationships/oleObject" Target="../embeddings/oleObject50.bin"/><Relationship Id="rId7" Type="http://schemas.openxmlformats.org/officeDocument/2006/relationships/slide" Target="slide72.xml"/><Relationship Id="rId2" Type="http://schemas.openxmlformats.org/officeDocument/2006/relationships/slideLayout" Target="../slideLayouts/slideLayout7.xml"/><Relationship Id="rId1" Type="http://schemas.openxmlformats.org/officeDocument/2006/relationships/vmlDrawing" Target="../drawings/vmlDrawing50.vml"/><Relationship Id="rId6" Type="http://schemas.openxmlformats.org/officeDocument/2006/relationships/slide" Target="slide66.xml"/><Relationship Id="rId5" Type="http://schemas.openxmlformats.org/officeDocument/2006/relationships/image" Target="../media/image61.emf"/><Relationship Id="rId10" Type="http://schemas.openxmlformats.org/officeDocument/2006/relationships/slide" Target="slide78.xml"/><Relationship Id="rId4" Type="http://schemas.openxmlformats.org/officeDocument/2006/relationships/package" Target="../embeddings/Microsoft_Word___50.docx"/><Relationship Id="rId9" Type="http://schemas.openxmlformats.org/officeDocument/2006/relationships/slide" Target="slide79.xml"/></Relationships>
</file>

<file path=ppt/slides/_rels/slide68.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slide" Target="slide66.xml"/><Relationship Id="rId7" Type="http://schemas.openxmlformats.org/officeDocument/2006/relationships/slide" Target="slide78.xml"/><Relationship Id="rId2" Type="http://schemas.openxmlformats.org/officeDocument/2006/relationships/slideLayout" Target="../slideLayouts/slideLayout7.xml"/><Relationship Id="rId1" Type="http://schemas.openxmlformats.org/officeDocument/2006/relationships/vmlDrawing" Target="../drawings/vmlDrawing51.vml"/><Relationship Id="rId6" Type="http://schemas.openxmlformats.org/officeDocument/2006/relationships/slide" Target="slide79.xml"/><Relationship Id="rId5" Type="http://schemas.openxmlformats.org/officeDocument/2006/relationships/slide" Target="slide76.xml"/><Relationship Id="rId10" Type="http://schemas.openxmlformats.org/officeDocument/2006/relationships/image" Target="../media/image62.emf"/><Relationship Id="rId4" Type="http://schemas.openxmlformats.org/officeDocument/2006/relationships/slide" Target="slide72.xml"/><Relationship Id="rId9" Type="http://schemas.openxmlformats.org/officeDocument/2006/relationships/package" Target="../embeddings/Microsoft_Word___51.docx"/></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52.bin"/><Relationship Id="rId3" Type="http://schemas.openxmlformats.org/officeDocument/2006/relationships/slide" Target="slide66.xml"/><Relationship Id="rId7" Type="http://schemas.openxmlformats.org/officeDocument/2006/relationships/slide" Target="slide78.xml"/><Relationship Id="rId2" Type="http://schemas.openxmlformats.org/officeDocument/2006/relationships/slideLayout" Target="../slideLayouts/slideLayout7.xml"/><Relationship Id="rId1" Type="http://schemas.openxmlformats.org/officeDocument/2006/relationships/vmlDrawing" Target="../drawings/vmlDrawing52.vml"/><Relationship Id="rId6" Type="http://schemas.openxmlformats.org/officeDocument/2006/relationships/slide" Target="slide79.xml"/><Relationship Id="rId5" Type="http://schemas.openxmlformats.org/officeDocument/2006/relationships/slide" Target="slide76.xml"/><Relationship Id="rId10" Type="http://schemas.openxmlformats.org/officeDocument/2006/relationships/image" Target="../media/image63.emf"/><Relationship Id="rId4" Type="http://schemas.openxmlformats.org/officeDocument/2006/relationships/slide" Target="slide72.xml"/><Relationship Id="rId9" Type="http://schemas.openxmlformats.org/officeDocument/2006/relationships/package" Target="../embeddings/Microsoft_Word___52.docx"/></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70.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6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76.xml"/></Relationships>
</file>

<file path=ppt/slides/_rels/slide71.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6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76.xml"/></Relationships>
</file>

<file path=ppt/slides/_rels/slide72.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6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76.xml"/></Relationships>
</file>

<file path=ppt/slides/_rels/slide73.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6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76.xml"/></Relationships>
</file>

<file path=ppt/slides/_rels/slide74.xml.rels><?xml version="1.0" encoding="UTF-8" standalone="yes"?>
<Relationships xmlns="http://schemas.openxmlformats.org/package/2006/relationships"><Relationship Id="rId3" Type="http://schemas.openxmlformats.org/officeDocument/2006/relationships/slide" Target="slide72.xml"/><Relationship Id="rId7" Type="http://schemas.openxmlformats.org/officeDocument/2006/relationships/image" Target="../media/image64.jpeg"/><Relationship Id="rId2" Type="http://schemas.openxmlformats.org/officeDocument/2006/relationships/slide" Target="slide6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76.xml"/></Relationships>
</file>

<file path=ppt/slides/_rels/slide75.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6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76.xml"/></Relationships>
</file>

<file path=ppt/slides/_rels/slide76.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7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66.xml"/></Relationships>
</file>

<file path=ppt/slides/_rels/slide77.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7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66.xml"/></Relationships>
</file>

<file path=ppt/slides/_rels/slide7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72.xml"/><Relationship Id="rId1" Type="http://schemas.openxmlformats.org/officeDocument/2006/relationships/slideLayout" Target="../slideLayouts/slideLayout7.xml"/><Relationship Id="rId6" Type="http://schemas.openxmlformats.org/officeDocument/2006/relationships/slide" Target="slide76.xml"/><Relationship Id="rId5" Type="http://schemas.openxmlformats.org/officeDocument/2006/relationships/slide" Target="slide78.xml"/><Relationship Id="rId4" Type="http://schemas.openxmlformats.org/officeDocument/2006/relationships/slide" Target="slide79.xml"/></Relationships>
</file>

<file path=ppt/slides/_rels/slide79.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slide" Target="slide76.xml"/><Relationship Id="rId1" Type="http://schemas.openxmlformats.org/officeDocument/2006/relationships/slideLayout" Target="../slideLayouts/slideLayout7.xml"/><Relationship Id="rId6" Type="http://schemas.openxmlformats.org/officeDocument/2006/relationships/slide" Target="slide78.xml"/><Relationship Id="rId5" Type="http://schemas.openxmlformats.org/officeDocument/2006/relationships/slide" Target="slide79.xml"/><Relationship Id="rId4" Type="http://schemas.openxmlformats.org/officeDocument/2006/relationships/slide" Target="slide66.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古代人物传记</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可予不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拜送书于庭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召有司案图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察看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秦自缪公以来二十余君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未尝有坚明约束者也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唯大王与群臣孰计议之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仔细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061739" y="276038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18973" y="316300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94111" y="31630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36226" y="357301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11364" y="357301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596336" y="397861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20176" y="4376121"/>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95314" y="437612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17471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438080"/>
              </p:ext>
            </p:extLst>
          </p:nvPr>
        </p:nvGraphicFramePr>
        <p:xfrm>
          <a:off x="508000" y="1684819"/>
          <a:ext cx="8128000" cy="4768517"/>
        </p:xfrm>
        <a:graphic>
          <a:graphicData uri="http://schemas.openxmlformats.org/presentationml/2006/ole">
            <mc:AlternateContent xmlns:mc="http://schemas.openxmlformats.org/markup-compatibility/2006">
              <mc:Choice xmlns:v="urn:schemas-microsoft-com:vml" Requires="v">
                <p:oleObj spid="_x0000_s34829" name="文档" r:id="rId7" imgW="3837032" imgH="2251000" progId="Word.Document.12">
                  <p:embed/>
                </p:oleObj>
              </mc:Choice>
              <mc:Fallback>
                <p:oleObj name="文档" r:id="rId7" imgW="3837032" imgH="2251000" progId="Word.Document.12">
                  <p:embed/>
                  <p:pic>
                    <p:nvPicPr>
                      <p:cNvPr id="0" name=""/>
                      <p:cNvPicPr/>
                      <p:nvPr/>
                    </p:nvPicPr>
                    <p:blipFill>
                      <a:blip r:embed="rId8"/>
                      <a:stretch>
                        <a:fillRect/>
                      </a:stretch>
                    </p:blipFill>
                    <p:spPr>
                      <a:xfrm>
                        <a:off x="508000" y="1684819"/>
                        <a:ext cx="8128000" cy="4768517"/>
                      </a:xfrm>
                      <a:prstGeom prst="rect">
                        <a:avLst/>
                      </a:prstGeom>
                    </p:spPr>
                  </p:pic>
                </p:oleObj>
              </mc:Fallback>
            </mc:AlternateContent>
          </a:graphicData>
        </a:graphic>
      </p:graphicFrame>
      <p:sp>
        <p:nvSpPr>
          <p:cNvPr id="8" name="矩形 7"/>
          <p:cNvSpPr/>
          <p:nvPr/>
        </p:nvSpPr>
        <p:spPr>
          <a:xfrm>
            <a:off x="3458829" y="1733859"/>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99041" y="2287889"/>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5707144" y="2813979"/>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71049" y="3368009"/>
            <a:ext cx="138599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321152" y="3894099"/>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48064" y="4410080"/>
            <a:ext cx="256531"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921023" y="4917011"/>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56979" y="5445224"/>
            <a:ext cx="256531"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956979" y="6008290"/>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val="2315019047"/>
              </p:ext>
            </p:extLst>
          </p:nvPr>
        </p:nvGraphicFramePr>
        <p:xfrm>
          <a:off x="508000" y="1204860"/>
          <a:ext cx="8128000" cy="5259493"/>
        </p:xfrm>
        <a:graphic>
          <a:graphicData uri="http://schemas.openxmlformats.org/presentationml/2006/ole">
            <mc:AlternateContent xmlns:mc="http://schemas.openxmlformats.org/markup-compatibility/2006">
              <mc:Choice xmlns:v="urn:schemas-microsoft-com:vml" Requires="v">
                <p:oleObj spid="_x0000_s35853" name="文档" r:id="rId7" imgW="3837032" imgH="2483192" progId="Word.Document.12">
                  <p:embed/>
                </p:oleObj>
              </mc:Choice>
              <mc:Fallback>
                <p:oleObj name="文档" r:id="rId7" imgW="3837032" imgH="2483192" progId="Word.Document.12">
                  <p:embed/>
                  <p:pic>
                    <p:nvPicPr>
                      <p:cNvPr id="0" name=""/>
                      <p:cNvPicPr/>
                      <p:nvPr/>
                    </p:nvPicPr>
                    <p:blipFill>
                      <a:blip r:embed="rId8"/>
                      <a:stretch>
                        <a:fillRect/>
                      </a:stretch>
                    </p:blipFill>
                    <p:spPr>
                      <a:xfrm>
                        <a:off x="508000" y="1204860"/>
                        <a:ext cx="8128000" cy="5259493"/>
                      </a:xfrm>
                      <a:prstGeom prst="rect">
                        <a:avLst/>
                      </a:prstGeom>
                    </p:spPr>
                  </p:pic>
                </p:oleObj>
              </mc:Fallback>
            </mc:AlternateContent>
          </a:graphicData>
        </a:graphic>
      </p:graphicFrame>
      <p:sp>
        <p:nvSpPr>
          <p:cNvPr id="8" name="矩形 7"/>
          <p:cNvSpPr/>
          <p:nvPr/>
        </p:nvSpPr>
        <p:spPr>
          <a:xfrm>
            <a:off x="3953804" y="1261046"/>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43011" y="1783833"/>
            <a:ext cx="80510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76562" y="2320488"/>
            <a:ext cx="2850671"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83017" y="2846126"/>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233994" y="3359153"/>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22103" y="3894214"/>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96605" y="4447505"/>
            <a:ext cx="369567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968062" y="4925503"/>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71552" y="5466946"/>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105067" y="6013837"/>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5" grpId="0" animBg="1"/>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846400268"/>
              </p:ext>
            </p:extLst>
          </p:nvPr>
        </p:nvGraphicFramePr>
        <p:xfrm>
          <a:off x="508000" y="1215408"/>
          <a:ext cx="8128000" cy="5309936"/>
        </p:xfrm>
        <a:graphic>
          <a:graphicData uri="http://schemas.openxmlformats.org/presentationml/2006/ole">
            <mc:AlternateContent xmlns:mc="http://schemas.openxmlformats.org/markup-compatibility/2006">
              <mc:Choice xmlns:v="urn:schemas-microsoft-com:vml" Requires="v">
                <p:oleObj spid="_x0000_s36877" name="文档" r:id="rId7" imgW="3837032" imgH="2506231" progId="Word.Document.12">
                  <p:embed/>
                </p:oleObj>
              </mc:Choice>
              <mc:Fallback>
                <p:oleObj name="文档" r:id="rId7" imgW="3837032" imgH="2506231" progId="Word.Document.12">
                  <p:embed/>
                  <p:pic>
                    <p:nvPicPr>
                      <p:cNvPr id="0" name=""/>
                      <p:cNvPicPr/>
                      <p:nvPr/>
                    </p:nvPicPr>
                    <p:blipFill>
                      <a:blip r:embed="rId8"/>
                      <a:stretch>
                        <a:fillRect/>
                      </a:stretch>
                    </p:blipFill>
                    <p:spPr>
                      <a:xfrm>
                        <a:off x="508000" y="1215408"/>
                        <a:ext cx="8128000" cy="5309936"/>
                      </a:xfrm>
                      <a:prstGeom prst="rect">
                        <a:avLst/>
                      </a:prstGeom>
                    </p:spPr>
                  </p:pic>
                </p:oleObj>
              </mc:Fallback>
            </mc:AlternateContent>
          </a:graphicData>
        </a:graphic>
      </p:graphicFrame>
      <p:sp>
        <p:nvSpPr>
          <p:cNvPr id="8" name="矩形 7"/>
          <p:cNvSpPr/>
          <p:nvPr/>
        </p:nvSpPr>
        <p:spPr>
          <a:xfrm>
            <a:off x="3386821" y="1254263"/>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522026" y="1803285"/>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956979" y="2348880"/>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522026" y="2874970"/>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784417" y="3415293"/>
            <a:ext cx="145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949047" y="3933056"/>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13455" y="4460241"/>
            <a:ext cx="13068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79141" y="498970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159081" y="5550283"/>
            <a:ext cx="89256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76451" y="6073858"/>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0825709"/>
      </p:ext>
    </p:extLst>
  </p:cSld>
  <p:clrMapOvr>
    <a:masterClrMapping/>
  </p:clrMapOvr>
  <mc:AlternateContent xmlns:mc="http://schemas.openxmlformats.org/markup-compatibility/2006">
    <mc:Choice xmlns:p14="http://schemas.microsoft.com/office/powerpoint/2010/main"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val="255826124"/>
              </p:ext>
            </p:extLst>
          </p:nvPr>
        </p:nvGraphicFramePr>
        <p:xfrm>
          <a:off x="508000" y="1958648"/>
          <a:ext cx="8128000" cy="3194705"/>
        </p:xfrm>
        <a:graphic>
          <a:graphicData uri="http://schemas.openxmlformats.org/presentationml/2006/ole">
            <mc:AlternateContent xmlns:mc="http://schemas.openxmlformats.org/markup-compatibility/2006">
              <mc:Choice xmlns:v="urn:schemas-microsoft-com:vml" Requires="v">
                <p:oleObj spid="_x0000_s49162" name="文档" r:id="rId7" imgW="3837032" imgH="1508347" progId="Word.Document.12">
                  <p:embed/>
                </p:oleObj>
              </mc:Choice>
              <mc:Fallback>
                <p:oleObj name="文档" r:id="rId7" imgW="3837032" imgH="1508347" progId="Word.Document.12">
                  <p:embed/>
                  <p:pic>
                    <p:nvPicPr>
                      <p:cNvPr id="0" name=""/>
                      <p:cNvPicPr/>
                      <p:nvPr/>
                    </p:nvPicPr>
                    <p:blipFill>
                      <a:blip r:embed="rId8"/>
                      <a:stretch>
                        <a:fillRect/>
                      </a:stretch>
                    </p:blipFill>
                    <p:spPr>
                      <a:xfrm>
                        <a:off x="508000" y="1958648"/>
                        <a:ext cx="8128000" cy="3194705"/>
                      </a:xfrm>
                      <a:prstGeom prst="rect">
                        <a:avLst/>
                      </a:prstGeom>
                    </p:spPr>
                  </p:pic>
                </p:oleObj>
              </mc:Fallback>
            </mc:AlternateContent>
          </a:graphicData>
        </a:graphic>
      </p:graphicFrame>
      <p:sp>
        <p:nvSpPr>
          <p:cNvPr id="8" name="矩形 7"/>
          <p:cNvSpPr/>
          <p:nvPr/>
        </p:nvSpPr>
        <p:spPr>
          <a:xfrm>
            <a:off x="3956979" y="2013733"/>
            <a:ext cx="89256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79438" y="2564904"/>
            <a:ext cx="377288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0538" y="3090994"/>
            <a:ext cx="2357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6182" y="3629134"/>
            <a:ext cx="89256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64088" y="4160097"/>
            <a:ext cx="1224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48064" y="4711810"/>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2515952"/>
      </p:ext>
    </p:extLst>
  </p:cSld>
  <p:clrMapOvr>
    <a:masterClrMapping/>
  </p:clrMapOvr>
  <mc:AlternateContent xmlns:mc="http://schemas.openxmlformats.org/markup-compatibility/2006">
    <mc:Choice xmlns:p14="http://schemas.microsoft.com/office/powerpoint/2010/main" Requires="p14">
      <p:transition spd="slow" p14:dur="11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8" name="矩形 7"/>
          <p:cNvSpPr>
            <a:spLocks noChangeAspect="1"/>
          </p:cNvSpPr>
          <p:nvPr/>
        </p:nvSpPr>
        <p:spPr>
          <a:xfrm>
            <a:off x="675962" y="124672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950002749"/>
              </p:ext>
            </p:extLst>
          </p:nvPr>
        </p:nvGraphicFramePr>
        <p:xfrm>
          <a:off x="508000" y="1791962"/>
          <a:ext cx="8128000" cy="4711348"/>
        </p:xfrm>
        <a:graphic>
          <a:graphicData uri="http://schemas.openxmlformats.org/presentationml/2006/ole">
            <mc:AlternateContent xmlns:mc="http://schemas.openxmlformats.org/markup-compatibility/2006">
              <mc:Choice xmlns:v="urn:schemas-microsoft-com:vml" Requires="v">
                <p:oleObj spid="_x0000_s50186" name="文档" r:id="rId7" imgW="3837032" imgH="2224361" progId="Word.Document.12">
                  <p:embed/>
                </p:oleObj>
              </mc:Choice>
              <mc:Fallback>
                <p:oleObj name="文档" r:id="rId7" imgW="3837032" imgH="2224361" progId="Word.Document.12">
                  <p:embed/>
                  <p:pic>
                    <p:nvPicPr>
                      <p:cNvPr id="0" name=""/>
                      <p:cNvPicPr/>
                      <p:nvPr/>
                    </p:nvPicPr>
                    <p:blipFill>
                      <a:blip r:embed="rId8"/>
                      <a:stretch>
                        <a:fillRect/>
                      </a:stretch>
                    </p:blipFill>
                    <p:spPr>
                      <a:xfrm>
                        <a:off x="508000" y="1791962"/>
                        <a:ext cx="8128000" cy="4711348"/>
                      </a:xfrm>
                      <a:prstGeom prst="rect">
                        <a:avLst/>
                      </a:prstGeom>
                    </p:spPr>
                  </p:pic>
                </p:oleObj>
              </mc:Fallback>
            </mc:AlternateContent>
          </a:graphicData>
        </a:graphic>
      </p:graphicFrame>
      <p:sp>
        <p:nvSpPr>
          <p:cNvPr id="11" name="矩形 10"/>
          <p:cNvSpPr/>
          <p:nvPr/>
        </p:nvSpPr>
        <p:spPr>
          <a:xfrm>
            <a:off x="5170097" y="1791962"/>
            <a:ext cx="200520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610032" y="2256333"/>
            <a:ext cx="23220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2898064" y="2711975"/>
            <a:ext cx="26100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2920098" y="3167617"/>
            <a:ext cx="20119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2920098" y="3622875"/>
            <a:ext cx="20119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3214865" y="4154058"/>
            <a:ext cx="244827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2621049" y="4769886"/>
            <a:ext cx="222796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3214865" y="5372752"/>
            <a:ext cx="244827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3192831" y="5982595"/>
            <a:ext cx="222796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58732676"/>
      </p:ext>
    </p:extLst>
  </p:cSld>
  <p:clrMapOvr>
    <a:masterClrMapping/>
  </p:clrMapOvr>
  <mc:AlternateContent xmlns:mc="http://schemas.openxmlformats.org/markup-compatibility/2006">
    <mc:Choice xmlns:p14="http://schemas.microsoft.com/office/powerpoint/2010/main" Requires="p14">
      <p:transition spd="slow" p14:dur="11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85884820"/>
              </p:ext>
            </p:extLst>
          </p:nvPr>
        </p:nvGraphicFramePr>
        <p:xfrm>
          <a:off x="508000" y="2782545"/>
          <a:ext cx="8128000" cy="1546910"/>
        </p:xfrm>
        <a:graphic>
          <a:graphicData uri="http://schemas.openxmlformats.org/presentationml/2006/ole">
            <mc:AlternateContent xmlns:mc="http://schemas.openxmlformats.org/markup-compatibility/2006">
              <mc:Choice xmlns:v="urn:schemas-microsoft-com:vml" Requires="v">
                <p:oleObj spid="_x0000_s51210" name="文档" r:id="rId7" imgW="3837032" imgH="730774" progId="Word.Document.12">
                  <p:embed/>
                </p:oleObj>
              </mc:Choice>
              <mc:Fallback>
                <p:oleObj name="文档" r:id="rId7" imgW="3837032" imgH="730774" progId="Word.Document.12">
                  <p:embed/>
                  <p:pic>
                    <p:nvPicPr>
                      <p:cNvPr id="0" name=""/>
                      <p:cNvPicPr/>
                      <p:nvPr/>
                    </p:nvPicPr>
                    <p:blipFill>
                      <a:blip r:embed="rId8"/>
                      <a:stretch>
                        <a:fillRect/>
                      </a:stretch>
                    </p:blipFill>
                    <p:spPr>
                      <a:xfrm>
                        <a:off x="508000" y="2782545"/>
                        <a:ext cx="8128000" cy="1546910"/>
                      </a:xfrm>
                      <a:prstGeom prst="rect">
                        <a:avLst/>
                      </a:prstGeom>
                    </p:spPr>
                  </p:pic>
                </p:oleObj>
              </mc:Fallback>
            </mc:AlternateContent>
          </a:graphicData>
        </a:graphic>
      </p:graphicFrame>
      <p:sp>
        <p:nvSpPr>
          <p:cNvPr id="8" name="矩形 7"/>
          <p:cNvSpPr/>
          <p:nvPr/>
        </p:nvSpPr>
        <p:spPr>
          <a:xfrm>
            <a:off x="3353261" y="2865448"/>
            <a:ext cx="24538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76607" y="3922039"/>
            <a:ext cx="388843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0749100"/>
      </p:ext>
    </p:extLst>
  </p:cSld>
  <p:clrMapOvr>
    <a:masterClrMapping/>
  </p:clrMapOvr>
  <mc:AlternateContent xmlns:mc="http://schemas.openxmlformats.org/markup-compatibility/2006">
    <mc:Choice xmlns:p14="http://schemas.microsoft.com/office/powerpoint/2010/main" Requires="p14">
      <p:transition spd="slow" p14:dur="11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8" name="矩形 7"/>
          <p:cNvSpPr>
            <a:spLocks noChangeAspect="1"/>
          </p:cNvSpPr>
          <p:nvPr/>
        </p:nvSpPr>
        <p:spPr>
          <a:xfrm>
            <a:off x="508000" y="14127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611731061"/>
              </p:ext>
            </p:extLst>
          </p:nvPr>
        </p:nvGraphicFramePr>
        <p:xfrm>
          <a:off x="508000" y="1942468"/>
          <a:ext cx="8128000" cy="4438860"/>
        </p:xfrm>
        <a:graphic>
          <a:graphicData uri="http://schemas.openxmlformats.org/presentationml/2006/ole">
            <mc:AlternateContent xmlns:mc="http://schemas.openxmlformats.org/markup-compatibility/2006">
              <mc:Choice xmlns:v="urn:schemas-microsoft-com:vml" Requires="v">
                <p:oleObj spid="_x0000_s52234" name="文档" r:id="rId7" imgW="3907562" imgH="2134365" progId="Word.Document.12">
                  <p:embed/>
                </p:oleObj>
              </mc:Choice>
              <mc:Fallback>
                <p:oleObj name="文档" r:id="rId7" imgW="3907562" imgH="2134365" progId="Word.Document.12">
                  <p:embed/>
                  <p:pic>
                    <p:nvPicPr>
                      <p:cNvPr id="0" name=""/>
                      <p:cNvPicPr/>
                      <p:nvPr/>
                    </p:nvPicPr>
                    <p:blipFill>
                      <a:blip r:embed="rId8"/>
                      <a:stretch>
                        <a:fillRect/>
                      </a:stretch>
                    </p:blipFill>
                    <p:spPr>
                      <a:xfrm>
                        <a:off x="508000" y="1942468"/>
                        <a:ext cx="8128000" cy="4438860"/>
                      </a:xfrm>
                      <a:prstGeom prst="rect">
                        <a:avLst/>
                      </a:prstGeom>
                    </p:spPr>
                  </p:pic>
                </p:oleObj>
              </mc:Fallback>
            </mc:AlternateContent>
          </a:graphicData>
        </a:graphic>
      </p:graphicFrame>
    </p:spTree>
    <p:extLst>
      <p:ext uri="{BB962C8B-B14F-4D97-AF65-F5344CB8AC3E}">
        <p14:creationId xmlns:p14="http://schemas.microsoft.com/office/powerpoint/2010/main" val="3614514504"/>
      </p:ext>
    </p:extLst>
  </p:cSld>
  <p:clrMapOvr>
    <a:masterClrMapping/>
  </p:clrMapOvr>
  <mc:AlternateContent xmlns:mc="http://schemas.openxmlformats.org/markup-compatibility/2006">
    <mc:Choice xmlns:p14="http://schemas.microsoft.com/office/powerpoint/2010/main" Requires="p14">
      <p:transition spd="slow" p14:dur="11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11" name="对象 10"/>
          <p:cNvGraphicFramePr>
            <a:graphicFrameLocks noChangeAspect="1"/>
          </p:cNvGraphicFramePr>
          <p:nvPr>
            <p:extLst>
              <p:ext uri="{D42A27DB-BD31-4B8C-83A1-F6EECF244321}">
                <p14:modId xmlns:p14="http://schemas.microsoft.com/office/powerpoint/2010/main" val="4244201653"/>
              </p:ext>
            </p:extLst>
          </p:nvPr>
        </p:nvGraphicFramePr>
        <p:xfrm>
          <a:off x="508000" y="2345038"/>
          <a:ext cx="8128000" cy="2740146"/>
        </p:xfrm>
        <a:graphic>
          <a:graphicData uri="http://schemas.openxmlformats.org/presentationml/2006/ole">
            <mc:AlternateContent xmlns:mc="http://schemas.openxmlformats.org/markup-compatibility/2006">
              <mc:Choice xmlns:v="urn:schemas-microsoft-com:vml" Requires="v">
                <p:oleObj spid="_x0000_s53258" name="文档" r:id="rId7" imgW="3908281" imgH="1318273" progId="Word.Document.12">
                  <p:embed/>
                </p:oleObj>
              </mc:Choice>
              <mc:Fallback>
                <p:oleObj name="文档" r:id="rId7" imgW="3908281" imgH="1318273" progId="Word.Document.12">
                  <p:embed/>
                  <p:pic>
                    <p:nvPicPr>
                      <p:cNvPr id="0" name=""/>
                      <p:cNvPicPr/>
                      <p:nvPr/>
                    </p:nvPicPr>
                    <p:blipFill>
                      <a:blip r:embed="rId8"/>
                      <a:stretch>
                        <a:fillRect/>
                      </a:stretch>
                    </p:blipFill>
                    <p:spPr>
                      <a:xfrm>
                        <a:off x="508000" y="2345038"/>
                        <a:ext cx="8128000" cy="2740146"/>
                      </a:xfrm>
                      <a:prstGeom prst="rect">
                        <a:avLst/>
                      </a:prstGeom>
                    </p:spPr>
                  </p:pic>
                </p:oleObj>
              </mc:Fallback>
            </mc:AlternateContent>
          </a:graphicData>
        </a:graphic>
      </p:graphicFrame>
    </p:spTree>
    <p:extLst>
      <p:ext uri="{BB962C8B-B14F-4D97-AF65-F5344CB8AC3E}">
        <p14:creationId xmlns:p14="http://schemas.microsoft.com/office/powerpoint/2010/main" val="1416951930"/>
      </p:ext>
    </p:extLst>
  </p:cSld>
  <p:clrMapOvr>
    <a:masterClrMapping/>
  </p:clrMapOvr>
  <mc:AlternateContent xmlns:mc="http://schemas.openxmlformats.org/markup-compatibility/2006">
    <mc:Choice xmlns:p14="http://schemas.microsoft.com/office/powerpoint/2010/main" Requires="p14">
      <p:transition spd="slow" p14:dur="11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廉颇者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赵之良将也。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和氏璧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天下所共传宝也。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为赵宦者令缪贤舍人。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臣所以去亲戚而事君者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徒慕君之高义也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吾所以为此者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以先国家之急而后私仇也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表判断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而君幸于赵王。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表被动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秦城恐不可得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徒见欺。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表被动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臣诚恐见欺于王而负赵。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表被动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使不辱于诸侯。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表被动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891599" y="1796896"/>
            <a:ext cx="306768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439001" y="2206315"/>
            <a:ext cx="279729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073850" y="2604717"/>
            <a:ext cx="228733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967362" y="3422411"/>
            <a:ext cx="309547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978379" y="4230232"/>
            <a:ext cx="309547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265713" y="4617617"/>
            <a:ext cx="22423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4162859" y="5038053"/>
            <a:ext cx="22423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4378010" y="5427184"/>
            <a:ext cx="307431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3256814" y="5837995"/>
            <a:ext cx="22423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52656608"/>
      </p:ext>
    </p:extLst>
  </p:cSld>
  <p:clrMapOvr>
    <a:masterClrMapping/>
  </p:clrMapOvr>
  <mc:AlternateContent xmlns:mc="http://schemas.openxmlformats.org/markup-compatibility/2006">
    <mc:Choice xmlns:p14="http://schemas.microsoft.com/office/powerpoint/2010/main" Requires="p14">
      <p:transition spd="slow" p14:dur="11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805360315"/>
              </p:ext>
            </p:extLst>
          </p:nvPr>
        </p:nvGraphicFramePr>
        <p:xfrm>
          <a:off x="508000" y="1228739"/>
          <a:ext cx="8128000" cy="5296605"/>
        </p:xfrm>
        <a:graphic>
          <a:graphicData uri="http://schemas.openxmlformats.org/presentationml/2006/ole">
            <mc:AlternateContent xmlns:mc="http://schemas.openxmlformats.org/markup-compatibility/2006">
              <mc:Choice xmlns:v="urn:schemas-microsoft-com:vml" Requires="v">
                <p:oleObj spid="_x0000_s3114" name="文档" r:id="rId4" imgW="3946425" imgH="2572109" progId="Word.Document.12">
                  <p:embed/>
                </p:oleObj>
              </mc:Choice>
              <mc:Fallback>
                <p:oleObj name="文档" r:id="rId4" imgW="3946425" imgH="2572109" progId="Word.Document.12">
                  <p:embed/>
                  <p:pic>
                    <p:nvPicPr>
                      <p:cNvPr id="0" name=""/>
                      <p:cNvPicPr/>
                      <p:nvPr/>
                    </p:nvPicPr>
                    <p:blipFill>
                      <a:blip r:embed="rId5"/>
                      <a:stretch>
                        <a:fillRect/>
                      </a:stretch>
                    </p:blipFill>
                    <p:spPr>
                      <a:xfrm>
                        <a:off x="508000" y="1228739"/>
                        <a:ext cx="8128000" cy="5296605"/>
                      </a:xfrm>
                      <a:prstGeom prst="rect">
                        <a:avLst/>
                      </a:prstGeom>
                    </p:spPr>
                  </p:pic>
                </p:oleObj>
              </mc:Fallback>
            </mc:AlternateContent>
          </a:graphicData>
        </a:graphic>
      </p:graphicFrame>
    </p:spTree>
    <p:extLst>
      <p:ext uri="{BB962C8B-B14F-4D97-AF65-F5344CB8AC3E}">
        <p14:creationId xmlns:p14="http://schemas.microsoft.com/office/powerpoint/2010/main" val="2775742441"/>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何以知之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疑问句中代词作宾语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君何以知燕王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求人可使报秦者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定语后置的标志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拜送书于庭。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设九宾礼于廷。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会于西河外渑池。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传以示美人及左右。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不如因而厚遇之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使归赵。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相如既归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赵王以为贤大夫。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657169" y="1796345"/>
            <a:ext cx="39920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235487" y="222222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311908" y="2606118"/>
            <a:ext cx="40045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3120821" y="3005604"/>
            <a:ext cx="190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401976" y="3422547"/>
            <a:ext cx="190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3672112" y="3825457"/>
            <a:ext cx="190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3939513" y="4203845"/>
            <a:ext cx="335777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4586180" y="4605256"/>
            <a:ext cx="333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871479" y="5027712"/>
            <a:ext cx="33119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49664626"/>
      </p:ext>
    </p:extLst>
  </p:cSld>
  <p:clrMapOvr>
    <a:masterClrMapping/>
  </p:clrMapOvr>
  <mc:AlternateContent xmlns:mc="http://schemas.openxmlformats.org/markup-compatibility/2006">
    <mc:Choice xmlns:p14="http://schemas.microsoft.com/office/powerpoint/2010/main" Requires="p14">
      <p:transition spd="slow" p14:dur="11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pic>
        <p:nvPicPr>
          <p:cNvPr id="2" name="图片 1"/>
          <p:cNvPicPr>
            <a:picLocks noChangeAspect="1"/>
          </p:cNvPicPr>
          <p:nvPr/>
        </p:nvPicPr>
        <p:blipFill>
          <a:blip r:embed="rId5"/>
          <a:stretch>
            <a:fillRect/>
          </a:stretch>
        </p:blipFill>
        <p:spPr>
          <a:xfrm>
            <a:off x="394511" y="1371937"/>
            <a:ext cx="8354978" cy="4649351"/>
          </a:xfrm>
          <a:prstGeom prst="rect">
            <a:avLst/>
          </a:prstGeom>
        </p:spPr>
      </p:pic>
    </p:spTree>
    <p:extLst>
      <p:ext uri="{BB962C8B-B14F-4D97-AF65-F5344CB8AC3E}">
        <p14:creationId xmlns:p14="http://schemas.microsoft.com/office/powerpoint/2010/main" val="2084195197"/>
      </p:ext>
    </p:extLst>
  </p:cSld>
  <p:clrMapOvr>
    <a:masterClrMapping/>
  </p:clrMapOvr>
  <mc:AlternateContent xmlns:mc="http://schemas.openxmlformats.org/markup-compatibility/2006">
    <mc:Choice xmlns:p14="http://schemas.microsoft.com/office/powerpoint/2010/main" Requires="p14">
      <p:transition spd="slow" p14:dur="1100">
        <p:split/>
      </p:transition>
    </mc:Choice>
    <mc:Fallback>
      <p:transition spd="slow">
        <p:spli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夫以秦王之威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而相如廷叱之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辱其群臣。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相如虽驽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独畏廉将军哉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强秦之所以不敢加兵于赵者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徒以吾两人在也。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今两虎共斗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其势不俱生</a:t>
            </a:r>
            <a:r>
              <a:rPr lang="zh-CN" altLang="zh-CN" sz="2200" dirty="0">
                <a:solidFill>
                  <a:srgbClr val="000000"/>
                </a:solidFill>
                <a:latin typeface="Times New Roman" panose="02020603050405020304" pitchFamily="18" charset="0"/>
                <a:cs typeface="Times New Roman" panose="02020603050405020304" pitchFamily="18" charset="0"/>
              </a:rPr>
              <a:t>。吾所以为此者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以先国家之急而后私仇也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956412" y="297491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6065603" y="29749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76256" y="377564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605571" y="417702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056926" y="4177020"/>
            <a:ext cx="303535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36696277"/>
      </p:ext>
    </p:extLst>
  </p:cSld>
  <p:clrMapOvr>
    <a:masterClrMapping/>
  </p:clrMapOvr>
  <mc:AlternateContent xmlns:mc="http://schemas.openxmlformats.org/markup-compatibility/2006">
    <mc:Choice xmlns:p14="http://schemas.microsoft.com/office/powerpoint/2010/main" Requires="p14">
      <p:transition spd="slow" p14:dur="11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11" name="矩形 10"/>
          <p:cNvSpPr>
            <a:spLocks noChangeAspect="1"/>
          </p:cNvSpPr>
          <p:nvPr/>
        </p:nvSpPr>
        <p:spPr>
          <a:xfrm>
            <a:off x="508000" y="1174718"/>
            <a:ext cx="8128000" cy="533492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把握文章内容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课文按照时间顺序先后写了几件事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它们是围绕什么展开的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课文按时间顺序写了三件事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完璧归赵、渑池之会、廉蔺交欢。这三件事都是围绕对秦斗争展开的。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开头两段写什么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这是传记的开头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介绍传主的身份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突出两人地位的悬殊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为后文两人的矛盾做铺垫。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蔺相如发现秦王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无意偿赵城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后采取了哪些做法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请结合原文内容简要回答。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设计智取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乃前曰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璧有瑕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请指示王。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说理斗争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布衣之交尚不相欺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来批评秦王的欺骗手段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另一方面以赵王的虔诚来批判秦王的傲慢、不讲信义。</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誓死捍卫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倚柱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怒发上冲冠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大王必欲急臣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臣头今与璧俱碎于柱矣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wipe(down)">
                                      <p:cBhvr>
                                        <p:cTn id="7" dur="500"/>
                                        <p:tgtEl>
                                          <p:spTgt spid="1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wipe(down)">
                                      <p:cBhvr>
                                        <p:cTn id="12" dur="500"/>
                                        <p:tgtEl>
                                          <p:spTgt spid="1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xEl>
                                              <p:pRg st="6" end="6"/>
                                            </p:txEl>
                                          </p:spTgt>
                                        </p:tgtEl>
                                        <p:attrNameLst>
                                          <p:attrName>style.visibility</p:attrName>
                                        </p:attrNameLst>
                                      </p:cBhvr>
                                      <p:to>
                                        <p:strVal val="visible"/>
                                      </p:to>
                                    </p:set>
                                    <p:animEffect transition="in" filter="wipe(down)">
                                      <p:cBhvr>
                                        <p:cTn id="17"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渑池之会是蔺相如和秦王的又一次正面交锋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为什么还要写老将廉颇送别赵王时说的那段话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表明廉颇对待国家大事的态度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谨慎持重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对敌斗争坚决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有长远眼光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也从侧面反映了此次会晤的危险性。作者详写这段为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廉蔺交欢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明人李贽评相如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引车避匿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节节见相如智勇俱妙。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试结合这段话说说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在什么地方。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相如深知廉颇公忠体国之心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秦王之威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国家之急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足见其胸襟阔大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如此方能使廉颇顿悟己非。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1209191"/>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505471"/>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赏析人物形象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课文是如何安排蔺相如出场的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为什么要这样安排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蔺相如是在赵国君臣对秦王的威逼利诱、以空言求璧而无计可施的情况下出场的。这样写既交代了事情的起因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也揭示了秦赵之间的矛盾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也间接表现了蔺相如的智勇。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完璧归赵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着重表现蔺相如哪一方面的品质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是如何表现的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完璧归赵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表现了蔺相如的大智大勇。表现方法是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如写蔺相如的语言、动作、神态等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以秦王的声威、秦廷的环境气氛来反衬蔺相如的镇定自如、智勇双全及非凡的外交斗争艺术。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739748"/>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渑池会上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秦王意态傲慢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轻视侮辱赵王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着重体现在下面的几个字上。写写你对这几个字的理解。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836358503"/>
              </p:ext>
            </p:extLst>
          </p:nvPr>
        </p:nvGraphicFramePr>
        <p:xfrm>
          <a:off x="508000" y="2603844"/>
          <a:ext cx="8128000" cy="2073267"/>
        </p:xfrm>
        <a:graphic>
          <a:graphicData uri="http://schemas.openxmlformats.org/presentationml/2006/ole">
            <mc:AlternateContent xmlns:mc="http://schemas.openxmlformats.org/markup-compatibility/2006">
              <mc:Choice xmlns:v="urn:schemas-microsoft-com:vml" Requires="v">
                <p:oleObj spid="_x0000_s32784" name="文档" r:id="rId8" imgW="3908281" imgH="997525" progId="Word.Document.12">
                  <p:embed/>
                </p:oleObj>
              </mc:Choice>
              <mc:Fallback>
                <p:oleObj name="文档" r:id="rId8" imgW="3908281" imgH="997525" progId="Word.Document.12">
                  <p:embed/>
                  <p:pic>
                    <p:nvPicPr>
                      <p:cNvPr id="0" name=""/>
                      <p:cNvPicPr/>
                      <p:nvPr/>
                    </p:nvPicPr>
                    <p:blipFill>
                      <a:blip r:embed="rId9"/>
                      <a:stretch>
                        <a:fillRect/>
                      </a:stretch>
                    </p:blipFill>
                    <p:spPr>
                      <a:xfrm>
                        <a:off x="508000" y="2603844"/>
                        <a:ext cx="8128000" cy="2073267"/>
                      </a:xfrm>
                      <a:prstGeom prst="rect">
                        <a:avLst/>
                      </a:prstGeom>
                    </p:spPr>
                  </p:pic>
                </p:oleObj>
              </mc:Fallback>
            </mc:AlternateContent>
          </a:graphicData>
        </a:graphic>
      </p:graphicFrame>
      <p:sp>
        <p:nvSpPr>
          <p:cNvPr id="9" name="矩形 8"/>
          <p:cNvSpPr>
            <a:spLocks noChangeAspect="1"/>
          </p:cNvSpPr>
          <p:nvPr/>
        </p:nvSpPr>
        <p:spPr>
          <a:xfrm>
            <a:off x="508000" y="426002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字写出秦王的趾高气扬、盛气凌人的神态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写出秦王自认为高赵王一等的颐指气使、不可一世的霸气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字表现了秦国君臣自视为大、蔑视赵王的傲慢。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6" name="矩形 5"/>
          <p:cNvSpPr>
            <a:spLocks noChangeAspect="1"/>
          </p:cNvSpPr>
          <p:nvPr/>
        </p:nvSpPr>
        <p:spPr>
          <a:xfrm>
            <a:off x="508000" y="1772816"/>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文章写了三件事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但每件事写人的方法各不相同。请根据下图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写出事件对应的写人方法。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完璧归赵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注重在矛盾冲突的发展变化中刻画人物。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渑池之会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注重用简洁凝练传神的语言来描绘人物。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廉蔺交欢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注重在对比、反衬中凸显人物的思想性格。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M32.eps" descr="id:2147487957;FounderCES"/>
          <p:cNvPicPr/>
          <p:nvPr/>
        </p:nvPicPr>
        <p:blipFill>
          <a:blip r:embed="rId6"/>
          <a:stretch>
            <a:fillRect/>
          </a:stretch>
        </p:blipFill>
        <p:spPr>
          <a:xfrm>
            <a:off x="2109388" y="2636911"/>
            <a:ext cx="4046788" cy="1518223"/>
          </a:xfrm>
          <a:prstGeom prst="rect">
            <a:avLst/>
          </a:prstGeom>
        </p:spPr>
      </p:pic>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animEffect transition="in" filter="wipe(down)">
                                      <p:cBhvr>
                                        <p:cTn id="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3" name="矩形 2"/>
          <p:cNvSpPr>
            <a:spLocks noChangeAspect="1"/>
          </p:cNvSpPr>
          <p:nvPr/>
        </p:nvSpPr>
        <p:spPr>
          <a:xfrm>
            <a:off x="508000" y="1556792"/>
            <a:ext cx="8128000" cy="16769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蔺相如者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赵人也。为赵宦者令缪贤舍人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两句可删。但课文在节选的时候并没有删除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想一想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其理由是什么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注意合传的特点和本课节选部分要突出描写的人物。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30246091"/>
              </p:ext>
            </p:extLst>
          </p:nvPr>
        </p:nvGraphicFramePr>
        <p:xfrm>
          <a:off x="508000" y="3251650"/>
          <a:ext cx="8128000" cy="2769638"/>
        </p:xfrm>
        <a:graphic>
          <a:graphicData uri="http://schemas.openxmlformats.org/presentationml/2006/ole">
            <mc:AlternateContent xmlns:mc="http://schemas.openxmlformats.org/markup-compatibility/2006">
              <mc:Choice xmlns:v="urn:schemas-microsoft-com:vml" Requires="v">
                <p:oleObj spid="_x0000_s54279" name="文档" r:id="rId8" imgW="3922675" imgH="1336273" progId="Word.Document.12">
                  <p:embed/>
                </p:oleObj>
              </mc:Choice>
              <mc:Fallback>
                <p:oleObj name="文档" r:id="rId8" imgW="3922675" imgH="1336273" progId="Word.Document.12">
                  <p:embed/>
                  <p:pic>
                    <p:nvPicPr>
                      <p:cNvPr id="0" name=""/>
                      <p:cNvPicPr/>
                      <p:nvPr/>
                    </p:nvPicPr>
                    <p:blipFill>
                      <a:blip r:embed="rId9"/>
                      <a:stretch>
                        <a:fillRect/>
                      </a:stretch>
                    </p:blipFill>
                    <p:spPr>
                      <a:xfrm>
                        <a:off x="508000" y="3251650"/>
                        <a:ext cx="8128000" cy="2769638"/>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sp>
        <p:nvSpPr>
          <p:cNvPr id="2" name="矩形 1"/>
          <p:cNvSpPr>
            <a:spLocks noChangeAspect="1"/>
          </p:cNvSpPr>
          <p:nvPr/>
        </p:nvSpPr>
        <p:spPr>
          <a:xfrm>
            <a:off x="508000" y="1120006"/>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本文是两个人的合传。两个人物一生事迹很多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在纷繁庞杂的材料中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作者是如何选择材料的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作者对选出的这些材料又是如何处理的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选材上有详略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表现手法上有正面和侧面描写。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作者根据主旨的需要选取材料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分别采取了明写、暗写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详写、略写的方法。作者以蔺相如为主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详写、明写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以廉颇为辅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略写、暗写。但文中都能做到各尽其妙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使廉、蔺二人的性格同样鲜明、突出。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完璧归赵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完全写蔺相如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主要表现他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国家兴亡、匹夫有责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的胸怀和智勇双全的品质。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渑池之会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详写蔺相如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主要表现他的机智果敢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略写廉颇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表现他参与决策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勇而有谋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以军事力量支持蔺相如外交斗争的爱国行动。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廉蔺交欢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合写两人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还是以蔺相如为主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通过蔺相如的先国后私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廉颇的勇于改过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把两人的思想统一到爱国这一基本点和共同点上。另外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在事件经过的叙述上也有详略之分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完璧归赵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对秦决策写得详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入秦经过写得略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对秦斗争写得详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斗争结果写得略。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学法提示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疏通文字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把握大意。古代人物传记虽然属于浅易的文言文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但由于文本年代较早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许多词语、句式已与现代汉语有了明显的不同。因此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借助课下注释和工具书疏通文意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是阅读的第一步工作。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知人论世。在阅读传记的过程中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要结合当时的社会环境、时代背景来解读人物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学会在具体的历史环境中理解传主的言行和思想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在历史进程中把握事件的意义和价值。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学会借鉴。学习古代人物传记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要注意感受传主的人格魅力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体会传主的精神品格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从中获得有益的人生启示。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9283193"/>
      </p:ext>
    </p:extLst>
  </p:cSld>
  <p:clrMapOvr>
    <a:masterClrMapping/>
  </p:clrMapOvr>
  <mc:AlternateContent xmlns:mc="http://schemas.openxmlformats.org/markup-compatibility/2006">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2"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文白对译</a:t>
            </a:r>
          </a:p>
        </p:txBody>
      </p:sp>
      <p:pic>
        <p:nvPicPr>
          <p:cNvPr id="8" name="M33.eps" descr="id:2147487986;FounderCES"/>
          <p:cNvPicPr/>
          <p:nvPr/>
        </p:nvPicPr>
        <p:blipFill>
          <a:blip r:embed="rId6"/>
          <a:stretch>
            <a:fillRect/>
          </a:stretch>
        </p:blipFill>
        <p:spPr>
          <a:xfrm>
            <a:off x="683568" y="1714421"/>
            <a:ext cx="7704856" cy="3658795"/>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925749648"/>
              </p:ext>
            </p:extLst>
          </p:nvPr>
        </p:nvGraphicFramePr>
        <p:xfrm>
          <a:off x="508000" y="1463743"/>
          <a:ext cx="8128000" cy="4485537"/>
        </p:xfrm>
        <a:graphic>
          <a:graphicData uri="http://schemas.openxmlformats.org/presentationml/2006/ole">
            <mc:AlternateContent xmlns:mc="http://schemas.openxmlformats.org/markup-compatibility/2006">
              <mc:Choice xmlns:v="urn:schemas-microsoft-com:vml" Requires="v">
                <p:oleObj spid="_x0000_s40971" name="文档" r:id="rId8" imgW="3964057" imgH="2187643" progId="Word.Document.12">
                  <p:embed/>
                </p:oleObj>
              </mc:Choice>
              <mc:Fallback>
                <p:oleObj name="文档" r:id="rId8" imgW="3964057" imgH="2187643" progId="Word.Document.12">
                  <p:embed/>
                  <p:pic>
                    <p:nvPicPr>
                      <p:cNvPr id="0" name=""/>
                      <p:cNvPicPr/>
                      <p:nvPr/>
                    </p:nvPicPr>
                    <p:blipFill>
                      <a:blip r:embed="rId9"/>
                      <a:stretch>
                        <a:fillRect/>
                      </a:stretch>
                    </p:blipFill>
                    <p:spPr>
                      <a:xfrm>
                        <a:off x="508000" y="1463743"/>
                        <a:ext cx="8128000" cy="4485537"/>
                      </a:xfrm>
                      <a:prstGeom prst="rect">
                        <a:avLst/>
                      </a:prstGeom>
                    </p:spPr>
                  </p:pic>
                </p:oleObj>
              </mc:Fallback>
            </mc:AlternateContent>
          </a:graphicData>
        </a:graphic>
      </p:graphicFrame>
    </p:spTree>
    <p:extLst>
      <p:ext uri="{BB962C8B-B14F-4D97-AF65-F5344CB8AC3E}">
        <p14:creationId xmlns:p14="http://schemas.microsoft.com/office/powerpoint/2010/main" val="2866263910"/>
      </p:ext>
    </p:extLst>
  </p:cSld>
  <p:clrMapOvr>
    <a:masterClrMapping/>
  </p:clrMapOvr>
  <mc:AlternateContent xmlns:mc="http://schemas.openxmlformats.org/markup-compatibility/2006">
    <mc:Choice xmlns:p14="http://schemas.microsoft.com/office/powerpoint/2010/main"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306747132"/>
              </p:ext>
            </p:extLst>
          </p:nvPr>
        </p:nvGraphicFramePr>
        <p:xfrm>
          <a:off x="508000" y="1372624"/>
          <a:ext cx="8128000" cy="4720672"/>
        </p:xfrm>
        <a:graphic>
          <a:graphicData uri="http://schemas.openxmlformats.org/presentationml/2006/ole">
            <mc:AlternateContent xmlns:mc="http://schemas.openxmlformats.org/markup-compatibility/2006">
              <mc:Choice xmlns:v="urn:schemas-microsoft-com:vml" Requires="v">
                <p:oleObj spid="_x0000_s41995" name="文档" r:id="rId8" imgW="3850706" imgH="2237321" progId="Word.Document.12">
                  <p:embed/>
                </p:oleObj>
              </mc:Choice>
              <mc:Fallback>
                <p:oleObj name="文档" r:id="rId8" imgW="3850706" imgH="2237321" progId="Word.Document.12">
                  <p:embed/>
                  <p:pic>
                    <p:nvPicPr>
                      <p:cNvPr id="0" name=""/>
                      <p:cNvPicPr/>
                      <p:nvPr/>
                    </p:nvPicPr>
                    <p:blipFill>
                      <a:blip r:embed="rId9"/>
                      <a:stretch>
                        <a:fillRect/>
                      </a:stretch>
                    </p:blipFill>
                    <p:spPr>
                      <a:xfrm>
                        <a:off x="508000" y="1372624"/>
                        <a:ext cx="8128000" cy="4720672"/>
                      </a:xfrm>
                      <a:prstGeom prst="rect">
                        <a:avLst/>
                      </a:prstGeom>
                    </p:spPr>
                  </p:pic>
                </p:oleObj>
              </mc:Fallback>
            </mc:AlternateContent>
          </a:graphicData>
        </a:graphic>
      </p:graphicFrame>
    </p:spTree>
    <p:extLst>
      <p:ext uri="{BB962C8B-B14F-4D97-AF65-F5344CB8AC3E}">
        <p14:creationId xmlns:p14="http://schemas.microsoft.com/office/powerpoint/2010/main" val="2382378966"/>
      </p:ext>
    </p:extLst>
  </p:cSld>
  <p:clrMapOvr>
    <a:masterClrMapping/>
  </p:clrMapOvr>
  <mc:AlternateContent xmlns:mc="http://schemas.openxmlformats.org/markup-compatibility/2006">
    <mc:Choice xmlns:p14="http://schemas.microsoft.com/office/powerpoint/2010/main"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746992077"/>
              </p:ext>
            </p:extLst>
          </p:nvPr>
        </p:nvGraphicFramePr>
        <p:xfrm>
          <a:off x="508000" y="1865707"/>
          <a:ext cx="8128000" cy="3723533"/>
        </p:xfrm>
        <a:graphic>
          <a:graphicData uri="http://schemas.openxmlformats.org/presentationml/2006/ole">
            <mc:AlternateContent xmlns:mc="http://schemas.openxmlformats.org/markup-compatibility/2006">
              <mc:Choice xmlns:v="urn:schemas-microsoft-com:vml" Requires="v">
                <p:oleObj spid="_x0000_s43019" name="文档" r:id="rId8" imgW="3884531" imgH="1779777" progId="Word.Document.12">
                  <p:embed/>
                </p:oleObj>
              </mc:Choice>
              <mc:Fallback>
                <p:oleObj name="文档" r:id="rId8" imgW="3884531" imgH="1779777" progId="Word.Document.12">
                  <p:embed/>
                  <p:pic>
                    <p:nvPicPr>
                      <p:cNvPr id="0" name=""/>
                      <p:cNvPicPr/>
                      <p:nvPr/>
                    </p:nvPicPr>
                    <p:blipFill>
                      <a:blip r:embed="rId9"/>
                      <a:stretch>
                        <a:fillRect/>
                      </a:stretch>
                    </p:blipFill>
                    <p:spPr>
                      <a:xfrm>
                        <a:off x="508000" y="1865707"/>
                        <a:ext cx="8128000" cy="3723533"/>
                      </a:xfrm>
                      <a:prstGeom prst="rect">
                        <a:avLst/>
                      </a:prstGeom>
                    </p:spPr>
                  </p:pic>
                </p:oleObj>
              </mc:Fallback>
            </mc:AlternateContent>
          </a:graphicData>
        </a:graphic>
      </p:graphicFrame>
    </p:spTree>
    <p:extLst>
      <p:ext uri="{BB962C8B-B14F-4D97-AF65-F5344CB8AC3E}">
        <p14:creationId xmlns:p14="http://schemas.microsoft.com/office/powerpoint/2010/main" val="3670100553"/>
      </p:ext>
    </p:extLst>
  </p:cSld>
  <p:clrMapOvr>
    <a:masterClrMapping/>
  </p:clrMapOvr>
  <mc:AlternateContent xmlns:mc="http://schemas.openxmlformats.org/markup-compatibility/2006">
    <mc:Choice xmlns:p14="http://schemas.microsoft.com/office/powerpoint/2010/main" Requires="p14">
      <p:transition spd="slow" p14:dur="1300">
        <p:wipe dir="r"/>
      </p:transition>
    </mc:Choice>
    <mc:Fallback>
      <p:transition spd="slow">
        <p:wipe dir="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4058380830"/>
              </p:ext>
            </p:extLst>
          </p:nvPr>
        </p:nvGraphicFramePr>
        <p:xfrm>
          <a:off x="508000" y="1481982"/>
          <a:ext cx="8128000" cy="4467298"/>
        </p:xfrm>
        <a:graphic>
          <a:graphicData uri="http://schemas.openxmlformats.org/presentationml/2006/ole">
            <mc:AlternateContent xmlns:mc="http://schemas.openxmlformats.org/markup-compatibility/2006">
              <mc:Choice xmlns:v="urn:schemas-microsoft-com:vml" Requires="v">
                <p:oleObj spid="_x0000_s44043" name="文档" r:id="rId8" imgW="4159093" imgH="2286639" progId="Word.Document.12">
                  <p:embed/>
                </p:oleObj>
              </mc:Choice>
              <mc:Fallback>
                <p:oleObj name="文档" r:id="rId8" imgW="4159093" imgH="2286639" progId="Word.Document.12">
                  <p:embed/>
                  <p:pic>
                    <p:nvPicPr>
                      <p:cNvPr id="0" name=""/>
                      <p:cNvPicPr/>
                      <p:nvPr/>
                    </p:nvPicPr>
                    <p:blipFill>
                      <a:blip r:embed="rId9"/>
                      <a:stretch>
                        <a:fillRect/>
                      </a:stretch>
                    </p:blipFill>
                    <p:spPr>
                      <a:xfrm>
                        <a:off x="508000" y="1481982"/>
                        <a:ext cx="8128000" cy="4467298"/>
                      </a:xfrm>
                      <a:prstGeom prst="rect">
                        <a:avLst/>
                      </a:prstGeom>
                    </p:spPr>
                  </p:pic>
                </p:oleObj>
              </mc:Fallback>
            </mc:AlternateContent>
          </a:graphicData>
        </a:graphic>
      </p:graphicFrame>
    </p:spTree>
    <p:extLst>
      <p:ext uri="{BB962C8B-B14F-4D97-AF65-F5344CB8AC3E}">
        <p14:creationId xmlns:p14="http://schemas.microsoft.com/office/powerpoint/2010/main" val="2450201230"/>
      </p:ext>
    </p:extLst>
  </p:cSld>
  <p:clrMapOvr>
    <a:masterClrMapping/>
  </p:clrMapOvr>
  <mc:AlternateContent xmlns:mc="http://schemas.openxmlformats.org/markup-compatibility/2006">
    <mc:Choice xmlns:p14="http://schemas.microsoft.com/office/powerpoint/2010/main"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944911189"/>
              </p:ext>
            </p:extLst>
          </p:nvPr>
        </p:nvGraphicFramePr>
        <p:xfrm>
          <a:off x="508000" y="1374873"/>
          <a:ext cx="8128000" cy="4646415"/>
        </p:xfrm>
        <a:graphic>
          <a:graphicData uri="http://schemas.openxmlformats.org/presentationml/2006/ole">
            <mc:AlternateContent xmlns:mc="http://schemas.openxmlformats.org/markup-compatibility/2006">
              <mc:Choice xmlns:v="urn:schemas-microsoft-com:vml" Requires="v">
                <p:oleObj spid="_x0000_s45067" name="文档" r:id="rId8" imgW="3998962" imgH="2286639" progId="Word.Document.12">
                  <p:embed/>
                </p:oleObj>
              </mc:Choice>
              <mc:Fallback>
                <p:oleObj name="文档" r:id="rId8" imgW="3998962" imgH="2286639" progId="Word.Document.12">
                  <p:embed/>
                  <p:pic>
                    <p:nvPicPr>
                      <p:cNvPr id="0" name=""/>
                      <p:cNvPicPr/>
                      <p:nvPr/>
                    </p:nvPicPr>
                    <p:blipFill>
                      <a:blip r:embed="rId9"/>
                      <a:stretch>
                        <a:fillRect/>
                      </a:stretch>
                    </p:blipFill>
                    <p:spPr>
                      <a:xfrm>
                        <a:off x="508000" y="1374873"/>
                        <a:ext cx="8128000" cy="4646415"/>
                      </a:xfrm>
                      <a:prstGeom prst="rect">
                        <a:avLst/>
                      </a:prstGeom>
                    </p:spPr>
                  </p:pic>
                </p:oleObj>
              </mc:Fallback>
            </mc:AlternateContent>
          </a:graphicData>
        </a:graphic>
      </p:graphicFrame>
    </p:spTree>
    <p:extLst>
      <p:ext uri="{BB962C8B-B14F-4D97-AF65-F5344CB8AC3E}">
        <p14:creationId xmlns:p14="http://schemas.microsoft.com/office/powerpoint/2010/main" val="2846913291"/>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713913541"/>
              </p:ext>
            </p:extLst>
          </p:nvPr>
        </p:nvGraphicFramePr>
        <p:xfrm>
          <a:off x="508000" y="1427564"/>
          <a:ext cx="8128000" cy="4532733"/>
        </p:xfrm>
        <a:graphic>
          <a:graphicData uri="http://schemas.openxmlformats.org/presentationml/2006/ole">
            <mc:AlternateContent xmlns:mc="http://schemas.openxmlformats.org/markup-compatibility/2006">
              <mc:Choice xmlns:v="urn:schemas-microsoft-com:vml" Requires="v">
                <p:oleObj spid="_x0000_s46091" name="文档" r:id="rId8" imgW="3922675" imgH="2187643" progId="Word.Document.12">
                  <p:embed/>
                </p:oleObj>
              </mc:Choice>
              <mc:Fallback>
                <p:oleObj name="文档" r:id="rId8" imgW="3922675" imgH="2187643" progId="Word.Document.12">
                  <p:embed/>
                  <p:pic>
                    <p:nvPicPr>
                      <p:cNvPr id="0" name=""/>
                      <p:cNvPicPr/>
                      <p:nvPr/>
                    </p:nvPicPr>
                    <p:blipFill>
                      <a:blip r:embed="rId9"/>
                      <a:stretch>
                        <a:fillRect/>
                      </a:stretch>
                    </p:blipFill>
                    <p:spPr>
                      <a:xfrm>
                        <a:off x="508000" y="1427564"/>
                        <a:ext cx="8128000" cy="4532733"/>
                      </a:xfrm>
                      <a:prstGeom prst="rect">
                        <a:avLst/>
                      </a:prstGeom>
                    </p:spPr>
                  </p:pic>
                </p:oleObj>
              </mc:Fallback>
            </mc:AlternateContent>
          </a:graphicData>
        </a:graphic>
      </p:graphicFrame>
    </p:spTree>
    <p:extLst>
      <p:ext uri="{BB962C8B-B14F-4D97-AF65-F5344CB8AC3E}">
        <p14:creationId xmlns:p14="http://schemas.microsoft.com/office/powerpoint/2010/main" val="1682579894"/>
      </p:ext>
    </p:extLst>
  </p:cSld>
  <p:clrMapOvr>
    <a:masterClrMapping/>
  </p:clrMapOvr>
  <mc:AlternateContent xmlns:mc="http://schemas.openxmlformats.org/markup-compatibility/2006">
    <mc:Choice xmlns:p14="http://schemas.microsoft.com/office/powerpoint/2010/main" Requires="p14">
      <p:transition spd="slow" p14:dur="1300">
        <p:blinds/>
      </p:transition>
    </mc:Choice>
    <mc:Fallback>
      <p:transition spd="slow">
        <p:blind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740195797"/>
              </p:ext>
            </p:extLst>
          </p:nvPr>
        </p:nvGraphicFramePr>
        <p:xfrm>
          <a:off x="508000" y="1391927"/>
          <a:ext cx="8128000" cy="4773377"/>
        </p:xfrm>
        <a:graphic>
          <a:graphicData uri="http://schemas.openxmlformats.org/presentationml/2006/ole">
            <mc:AlternateContent xmlns:mc="http://schemas.openxmlformats.org/markup-compatibility/2006">
              <mc:Choice xmlns:v="urn:schemas-microsoft-com:vml" Requires="v">
                <p:oleObj spid="_x0000_s47115" name="文档" r:id="rId8" imgW="3892808" imgH="2286639" progId="Word.Document.12">
                  <p:embed/>
                </p:oleObj>
              </mc:Choice>
              <mc:Fallback>
                <p:oleObj name="文档" r:id="rId8" imgW="3892808" imgH="2286639" progId="Word.Document.12">
                  <p:embed/>
                  <p:pic>
                    <p:nvPicPr>
                      <p:cNvPr id="0" name=""/>
                      <p:cNvPicPr/>
                      <p:nvPr/>
                    </p:nvPicPr>
                    <p:blipFill>
                      <a:blip r:embed="rId9"/>
                      <a:stretch>
                        <a:fillRect/>
                      </a:stretch>
                    </p:blipFill>
                    <p:spPr>
                      <a:xfrm>
                        <a:off x="508000" y="1391927"/>
                        <a:ext cx="8128000" cy="4773377"/>
                      </a:xfrm>
                      <a:prstGeom prst="rect">
                        <a:avLst/>
                      </a:prstGeom>
                    </p:spPr>
                  </p:pic>
                </p:oleObj>
              </mc:Fallback>
            </mc:AlternateContent>
          </a:graphicData>
        </a:graphic>
      </p:graphicFrame>
    </p:spTree>
    <p:extLst>
      <p:ext uri="{BB962C8B-B14F-4D97-AF65-F5344CB8AC3E}">
        <p14:creationId xmlns:p14="http://schemas.microsoft.com/office/powerpoint/2010/main" val="2340910608"/>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3543032775"/>
              </p:ext>
            </p:extLst>
          </p:nvPr>
        </p:nvGraphicFramePr>
        <p:xfrm>
          <a:off x="508000" y="1355046"/>
          <a:ext cx="8128000" cy="4738250"/>
        </p:xfrm>
        <a:graphic>
          <a:graphicData uri="http://schemas.openxmlformats.org/presentationml/2006/ole">
            <mc:AlternateContent xmlns:mc="http://schemas.openxmlformats.org/markup-compatibility/2006">
              <mc:Choice xmlns:v="urn:schemas-microsoft-com:vml" Requires="v">
                <p:oleObj spid="_x0000_s48139" name="文档" r:id="rId8" imgW="3837032" imgH="2237321" progId="Word.Document.12">
                  <p:embed/>
                </p:oleObj>
              </mc:Choice>
              <mc:Fallback>
                <p:oleObj name="文档" r:id="rId8" imgW="3837032" imgH="2237321" progId="Word.Document.12">
                  <p:embed/>
                  <p:pic>
                    <p:nvPicPr>
                      <p:cNvPr id="0" name=""/>
                      <p:cNvPicPr/>
                      <p:nvPr/>
                    </p:nvPicPr>
                    <p:blipFill>
                      <a:blip r:embed="rId9"/>
                      <a:stretch>
                        <a:fillRect/>
                      </a:stretch>
                    </p:blipFill>
                    <p:spPr>
                      <a:xfrm>
                        <a:off x="508000" y="1355046"/>
                        <a:ext cx="8128000" cy="4738250"/>
                      </a:xfrm>
                      <a:prstGeom prst="rect">
                        <a:avLst/>
                      </a:prstGeom>
                    </p:spPr>
                  </p:pic>
                </p:oleObj>
              </mc:Fallback>
            </mc:AlternateContent>
          </a:graphicData>
        </a:graphic>
      </p:graphicFrame>
    </p:spTree>
    <p:extLst>
      <p:ext uri="{BB962C8B-B14F-4D97-AF65-F5344CB8AC3E}">
        <p14:creationId xmlns:p14="http://schemas.microsoft.com/office/powerpoint/2010/main" val="79889"/>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867743922"/>
              </p:ext>
            </p:extLst>
          </p:nvPr>
        </p:nvGraphicFramePr>
        <p:xfrm>
          <a:off x="508000" y="2318594"/>
          <a:ext cx="8128000" cy="2474812"/>
        </p:xfrm>
        <a:graphic>
          <a:graphicData uri="http://schemas.openxmlformats.org/presentationml/2006/ole">
            <mc:AlternateContent xmlns:mc="http://schemas.openxmlformats.org/markup-compatibility/2006">
              <mc:Choice xmlns:v="urn:schemas-microsoft-com:vml" Requires="v">
                <p:oleObj spid="_x0000_s55303" name="文档" r:id="rId8" imgW="4180684" imgH="1273275" progId="Word.Document.12">
                  <p:embed/>
                </p:oleObj>
              </mc:Choice>
              <mc:Fallback>
                <p:oleObj name="文档" r:id="rId8" imgW="4180684" imgH="1273275" progId="Word.Document.12">
                  <p:embed/>
                  <p:pic>
                    <p:nvPicPr>
                      <p:cNvPr id="0" name=""/>
                      <p:cNvPicPr/>
                      <p:nvPr/>
                    </p:nvPicPr>
                    <p:blipFill>
                      <a:blip r:embed="rId9"/>
                      <a:stretch>
                        <a:fillRect/>
                      </a:stretch>
                    </p:blipFill>
                    <p:spPr>
                      <a:xfrm>
                        <a:off x="508000" y="2318594"/>
                        <a:ext cx="8128000" cy="2474812"/>
                      </a:xfrm>
                      <a:prstGeom prst="rect">
                        <a:avLst/>
                      </a:prstGeom>
                    </p:spPr>
                  </p:pic>
                </p:oleObj>
              </mc:Fallback>
            </mc:AlternateContent>
          </a:graphicData>
        </a:graphic>
      </p:graphicFrame>
    </p:spTree>
    <p:extLst>
      <p:ext uri="{BB962C8B-B14F-4D97-AF65-F5344CB8AC3E}">
        <p14:creationId xmlns:p14="http://schemas.microsoft.com/office/powerpoint/2010/main" val="1671655015"/>
      </p:ext>
    </p:extLst>
  </p:cSld>
  <p:clrMapOvr>
    <a:masterClrMapping/>
  </p:clrMapOvr>
  <mc:AlternateContent xmlns:mc="http://schemas.openxmlformats.org/markup-compatibility/2006">
    <mc:Choice xmlns:p14="http://schemas.microsoft.com/office/powerpoint/2010/main"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11</a:t>
            </a:r>
            <a:r>
              <a:rPr lang="zh-CN" altLang="zh-CN" dirty="0"/>
              <a:t>　</a:t>
            </a:r>
            <a:r>
              <a:rPr lang="zh-CN" altLang="zh-CN" b="1" dirty="0"/>
              <a:t>廉颇蔺相如列传</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3042328597"/>
              </p:ext>
            </p:extLst>
          </p:nvPr>
        </p:nvGraphicFramePr>
        <p:xfrm>
          <a:off x="508000" y="1322804"/>
          <a:ext cx="8128000" cy="4842500"/>
        </p:xfrm>
        <a:graphic>
          <a:graphicData uri="http://schemas.openxmlformats.org/presentationml/2006/ole">
            <mc:AlternateContent xmlns:mc="http://schemas.openxmlformats.org/markup-compatibility/2006">
              <mc:Choice xmlns:v="urn:schemas-microsoft-com:vml" Requires="v">
                <p:oleObj spid="_x0000_s56327" name="文档" r:id="rId8" imgW="3837032" imgH="2286639" progId="Word.Document.12">
                  <p:embed/>
                </p:oleObj>
              </mc:Choice>
              <mc:Fallback>
                <p:oleObj name="文档" r:id="rId8" imgW="3837032" imgH="2286639" progId="Word.Document.12">
                  <p:embed/>
                  <p:pic>
                    <p:nvPicPr>
                      <p:cNvPr id="0" name=""/>
                      <p:cNvPicPr/>
                      <p:nvPr/>
                    </p:nvPicPr>
                    <p:blipFill>
                      <a:blip r:embed="rId9"/>
                      <a:stretch>
                        <a:fillRect/>
                      </a:stretch>
                    </p:blipFill>
                    <p:spPr>
                      <a:xfrm>
                        <a:off x="508000" y="1322804"/>
                        <a:ext cx="8128000" cy="4842500"/>
                      </a:xfrm>
                      <a:prstGeom prst="rect">
                        <a:avLst/>
                      </a:prstGeom>
                    </p:spPr>
                  </p:pic>
                </p:oleObj>
              </mc:Fallback>
            </mc:AlternateContent>
          </a:graphicData>
        </a:graphic>
      </p:graphicFrame>
    </p:spTree>
    <p:extLst>
      <p:ext uri="{BB962C8B-B14F-4D97-AF65-F5344CB8AC3E}">
        <p14:creationId xmlns:p14="http://schemas.microsoft.com/office/powerpoint/2010/main" val="1663280984"/>
      </p:ext>
    </p:extLst>
  </p:cSld>
  <p:clrMapOvr>
    <a:masterClrMapping/>
  </p:clrMapOvr>
  <mc:AlternateContent xmlns:mc="http://schemas.openxmlformats.org/markup-compatibility/2006">
    <mc:Choice xmlns:p14="http://schemas.microsoft.com/office/powerpoint/2010/main"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4161689256"/>
              </p:ext>
            </p:extLst>
          </p:nvPr>
        </p:nvGraphicFramePr>
        <p:xfrm>
          <a:off x="508000" y="1170349"/>
          <a:ext cx="8128000" cy="5582036"/>
        </p:xfrm>
        <a:graphic>
          <a:graphicData uri="http://schemas.openxmlformats.org/presentationml/2006/ole">
            <mc:AlternateContent xmlns:mc="http://schemas.openxmlformats.org/markup-compatibility/2006">
              <mc:Choice xmlns:v="urn:schemas-microsoft-com:vml" Requires="v">
                <p:oleObj spid="_x0000_s57351" name="文档" r:id="rId8" imgW="3922675" imgH="2694505" progId="Word.Document.12">
                  <p:embed/>
                </p:oleObj>
              </mc:Choice>
              <mc:Fallback>
                <p:oleObj name="文档" r:id="rId8" imgW="3922675" imgH="2694505" progId="Word.Document.12">
                  <p:embed/>
                  <p:pic>
                    <p:nvPicPr>
                      <p:cNvPr id="0" name=""/>
                      <p:cNvPicPr/>
                      <p:nvPr/>
                    </p:nvPicPr>
                    <p:blipFill>
                      <a:blip r:embed="rId9"/>
                      <a:stretch>
                        <a:fillRect/>
                      </a:stretch>
                    </p:blipFill>
                    <p:spPr>
                      <a:xfrm>
                        <a:off x="508000" y="1170349"/>
                        <a:ext cx="8128000" cy="5582036"/>
                      </a:xfrm>
                      <a:prstGeom prst="rect">
                        <a:avLst/>
                      </a:prstGeom>
                    </p:spPr>
                  </p:pic>
                </p:oleObj>
              </mc:Fallback>
            </mc:AlternateContent>
          </a:graphicData>
        </a:graphic>
      </p:graphicFrame>
    </p:spTree>
    <p:extLst>
      <p:ext uri="{BB962C8B-B14F-4D97-AF65-F5344CB8AC3E}">
        <p14:creationId xmlns:p14="http://schemas.microsoft.com/office/powerpoint/2010/main" val="694467653"/>
      </p:ext>
    </p:extLst>
  </p:cSld>
  <p:clrMapOvr>
    <a:masterClrMapping/>
  </p:clrMapOvr>
  <mc:AlternateContent xmlns:mc="http://schemas.openxmlformats.org/markup-compatibility/2006">
    <mc:Choice xmlns:p14="http://schemas.microsoft.com/office/powerpoint/2010/main"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963593666"/>
              </p:ext>
            </p:extLst>
          </p:nvPr>
        </p:nvGraphicFramePr>
        <p:xfrm>
          <a:off x="508000" y="1334797"/>
          <a:ext cx="8128000" cy="4830507"/>
        </p:xfrm>
        <a:graphic>
          <a:graphicData uri="http://schemas.openxmlformats.org/presentationml/2006/ole">
            <mc:AlternateContent xmlns:mc="http://schemas.openxmlformats.org/markup-compatibility/2006">
              <mc:Choice xmlns:v="urn:schemas-microsoft-com:vml" Requires="v">
                <p:oleObj spid="_x0000_s58375" name="文档" r:id="rId8" imgW="3846388" imgH="2286639" progId="Word.Document.12">
                  <p:embed/>
                </p:oleObj>
              </mc:Choice>
              <mc:Fallback>
                <p:oleObj name="文档" r:id="rId8" imgW="3846388" imgH="2286639" progId="Word.Document.12">
                  <p:embed/>
                  <p:pic>
                    <p:nvPicPr>
                      <p:cNvPr id="0" name=""/>
                      <p:cNvPicPr/>
                      <p:nvPr/>
                    </p:nvPicPr>
                    <p:blipFill>
                      <a:blip r:embed="rId9"/>
                      <a:stretch>
                        <a:fillRect/>
                      </a:stretch>
                    </p:blipFill>
                    <p:spPr>
                      <a:xfrm>
                        <a:off x="508000" y="1334797"/>
                        <a:ext cx="8128000" cy="4830507"/>
                      </a:xfrm>
                      <a:prstGeom prst="rect">
                        <a:avLst/>
                      </a:prstGeom>
                    </p:spPr>
                  </p:pic>
                </p:oleObj>
              </mc:Fallback>
            </mc:AlternateContent>
          </a:graphicData>
        </a:graphic>
      </p:graphicFrame>
    </p:spTree>
    <p:extLst>
      <p:ext uri="{BB962C8B-B14F-4D97-AF65-F5344CB8AC3E}">
        <p14:creationId xmlns:p14="http://schemas.microsoft.com/office/powerpoint/2010/main" val="99852316"/>
      </p:ext>
    </p:extLst>
  </p:cSld>
  <p:clrMapOvr>
    <a:masterClrMapping/>
  </p:clrMapOvr>
  <mc:AlternateContent xmlns:mc="http://schemas.openxmlformats.org/markup-compatibility/2006">
    <mc:Choice xmlns:p14="http://schemas.microsoft.com/office/powerpoint/2010/main"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val="1436404285"/>
              </p:ext>
            </p:extLst>
          </p:nvPr>
        </p:nvGraphicFramePr>
        <p:xfrm>
          <a:off x="508000" y="1623797"/>
          <a:ext cx="8128000" cy="3864406"/>
        </p:xfrm>
        <a:graphic>
          <a:graphicData uri="http://schemas.openxmlformats.org/presentationml/2006/ole">
            <mc:AlternateContent xmlns:mc="http://schemas.openxmlformats.org/markup-compatibility/2006">
              <mc:Choice xmlns:v="urn:schemas-microsoft-com:vml" Requires="v">
                <p:oleObj spid="_x0000_s59398" name="文档" r:id="rId8" imgW="3846388" imgH="1829455" progId="Word.Document.12">
                  <p:embed/>
                </p:oleObj>
              </mc:Choice>
              <mc:Fallback>
                <p:oleObj name="文档" r:id="rId8" imgW="3846388" imgH="1829455" progId="Word.Document.12">
                  <p:embed/>
                  <p:pic>
                    <p:nvPicPr>
                      <p:cNvPr id="0" name=""/>
                      <p:cNvPicPr/>
                      <p:nvPr/>
                    </p:nvPicPr>
                    <p:blipFill>
                      <a:blip r:embed="rId9"/>
                      <a:stretch>
                        <a:fillRect/>
                      </a:stretch>
                    </p:blipFill>
                    <p:spPr>
                      <a:xfrm>
                        <a:off x="508000" y="1623797"/>
                        <a:ext cx="8128000" cy="3864406"/>
                      </a:xfrm>
                      <a:prstGeom prst="rect">
                        <a:avLst/>
                      </a:prstGeom>
                    </p:spPr>
                  </p:pic>
                </p:oleObj>
              </mc:Fallback>
            </mc:AlternateContent>
          </a:graphicData>
        </a:graphic>
      </p:graphicFrame>
    </p:spTree>
    <p:extLst>
      <p:ext uri="{BB962C8B-B14F-4D97-AF65-F5344CB8AC3E}">
        <p14:creationId xmlns:p14="http://schemas.microsoft.com/office/powerpoint/2010/main" val="1992083873"/>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279302833"/>
              </p:ext>
            </p:extLst>
          </p:nvPr>
        </p:nvGraphicFramePr>
        <p:xfrm>
          <a:off x="508000" y="2390774"/>
          <a:ext cx="8128000" cy="2330452"/>
        </p:xfrm>
        <a:graphic>
          <a:graphicData uri="http://schemas.openxmlformats.org/presentationml/2006/ole">
            <mc:AlternateContent xmlns:mc="http://schemas.openxmlformats.org/markup-compatibility/2006">
              <mc:Choice xmlns:v="urn:schemas-microsoft-com:vml" Requires="v">
                <p:oleObj spid="_x0000_s60422" name="文档" r:id="rId8" imgW="3837032" imgH="1099761" progId="Word.Document.12">
                  <p:embed/>
                </p:oleObj>
              </mc:Choice>
              <mc:Fallback>
                <p:oleObj name="文档" r:id="rId8" imgW="3837032" imgH="1099761" progId="Word.Document.12">
                  <p:embed/>
                  <p:pic>
                    <p:nvPicPr>
                      <p:cNvPr id="0" name=""/>
                      <p:cNvPicPr/>
                      <p:nvPr/>
                    </p:nvPicPr>
                    <p:blipFill>
                      <a:blip r:embed="rId9"/>
                      <a:stretch>
                        <a:fillRect/>
                      </a:stretch>
                    </p:blipFill>
                    <p:spPr>
                      <a:xfrm>
                        <a:off x="508000" y="2390774"/>
                        <a:ext cx="8128000" cy="2330452"/>
                      </a:xfrm>
                      <a:prstGeom prst="rect">
                        <a:avLst/>
                      </a:prstGeom>
                    </p:spPr>
                  </p:pic>
                </p:oleObj>
              </mc:Fallback>
            </mc:AlternateContent>
          </a:graphicData>
        </a:graphic>
      </p:graphicFrame>
    </p:spTree>
    <p:extLst>
      <p:ext uri="{BB962C8B-B14F-4D97-AF65-F5344CB8AC3E}">
        <p14:creationId xmlns:p14="http://schemas.microsoft.com/office/powerpoint/2010/main" val="1447028204"/>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247120911"/>
              </p:ext>
            </p:extLst>
          </p:nvPr>
        </p:nvGraphicFramePr>
        <p:xfrm>
          <a:off x="508000" y="1173835"/>
          <a:ext cx="8128000" cy="5484508"/>
        </p:xfrm>
        <a:graphic>
          <a:graphicData uri="http://schemas.openxmlformats.org/presentationml/2006/ole">
            <mc:AlternateContent xmlns:mc="http://schemas.openxmlformats.org/markup-compatibility/2006">
              <mc:Choice xmlns:v="urn:schemas-microsoft-com:vml" Requires="v">
                <p:oleObj spid="_x0000_s61446" name="文档" r:id="rId8" imgW="3919796" imgH="2645186" progId="Word.Document.12">
                  <p:embed/>
                </p:oleObj>
              </mc:Choice>
              <mc:Fallback>
                <p:oleObj name="文档" r:id="rId8" imgW="3919796" imgH="2645186" progId="Word.Document.12">
                  <p:embed/>
                  <p:pic>
                    <p:nvPicPr>
                      <p:cNvPr id="0" name=""/>
                      <p:cNvPicPr/>
                      <p:nvPr/>
                    </p:nvPicPr>
                    <p:blipFill>
                      <a:blip r:embed="rId9"/>
                      <a:stretch>
                        <a:fillRect/>
                      </a:stretch>
                    </p:blipFill>
                    <p:spPr>
                      <a:xfrm>
                        <a:off x="508000" y="1173835"/>
                        <a:ext cx="8128000" cy="5484508"/>
                      </a:xfrm>
                      <a:prstGeom prst="rect">
                        <a:avLst/>
                      </a:prstGeom>
                    </p:spPr>
                  </p:pic>
                </p:oleObj>
              </mc:Fallback>
            </mc:AlternateContent>
          </a:graphicData>
        </a:graphic>
      </p:graphicFrame>
    </p:spTree>
    <p:extLst>
      <p:ext uri="{BB962C8B-B14F-4D97-AF65-F5344CB8AC3E}">
        <p14:creationId xmlns:p14="http://schemas.microsoft.com/office/powerpoint/2010/main" val="3336958685"/>
      </p:ext>
    </p:extLst>
  </p:cSld>
  <p:clrMapOvr>
    <a:masterClrMapping/>
  </p:clrMapOvr>
  <mc:AlternateContent xmlns:mc="http://schemas.openxmlformats.org/markup-compatibility/2006">
    <mc:Choice xmlns:p14="http://schemas.microsoft.com/office/powerpoint/2010/main" Requires="p14">
      <p:transition spd="slow" p14:dur="1300">
        <p:cover/>
      </p:transition>
    </mc:Choice>
    <mc:Fallback>
      <p:transition spd="slow">
        <p:cover/>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81689978"/>
              </p:ext>
            </p:extLst>
          </p:nvPr>
        </p:nvGraphicFramePr>
        <p:xfrm>
          <a:off x="508000" y="1392766"/>
          <a:ext cx="8128000" cy="4700530"/>
        </p:xfrm>
        <a:graphic>
          <a:graphicData uri="http://schemas.openxmlformats.org/presentationml/2006/ole">
            <mc:AlternateContent xmlns:mc="http://schemas.openxmlformats.org/markup-compatibility/2006">
              <mc:Choice xmlns:v="urn:schemas-microsoft-com:vml" Requires="v">
                <p:oleObj spid="_x0000_s62470" name="文档" r:id="rId8" imgW="3952182" imgH="2286639" progId="Word.Document.12">
                  <p:embed/>
                </p:oleObj>
              </mc:Choice>
              <mc:Fallback>
                <p:oleObj name="文档" r:id="rId8" imgW="3952182" imgH="2286639" progId="Word.Document.12">
                  <p:embed/>
                  <p:pic>
                    <p:nvPicPr>
                      <p:cNvPr id="0" name=""/>
                      <p:cNvPicPr/>
                      <p:nvPr/>
                    </p:nvPicPr>
                    <p:blipFill>
                      <a:blip r:embed="rId9"/>
                      <a:stretch>
                        <a:fillRect/>
                      </a:stretch>
                    </p:blipFill>
                    <p:spPr>
                      <a:xfrm>
                        <a:off x="508000" y="1392766"/>
                        <a:ext cx="8128000" cy="4700530"/>
                      </a:xfrm>
                      <a:prstGeom prst="rect">
                        <a:avLst/>
                      </a:prstGeom>
                    </p:spPr>
                  </p:pic>
                </p:oleObj>
              </mc:Fallback>
            </mc:AlternateContent>
          </a:graphicData>
        </a:graphic>
      </p:graphicFrame>
    </p:spTree>
    <p:extLst>
      <p:ext uri="{BB962C8B-B14F-4D97-AF65-F5344CB8AC3E}">
        <p14:creationId xmlns:p14="http://schemas.microsoft.com/office/powerpoint/2010/main" val="3973303384"/>
      </p:ext>
    </p:extLst>
  </p:cSld>
  <p:clrMapOvr>
    <a:masterClrMapping/>
  </p:clrMapOvr>
  <mc:AlternateContent xmlns:mc="http://schemas.openxmlformats.org/markup-compatibility/2006">
    <mc:Choice xmlns:p14="http://schemas.microsoft.com/office/powerpoint/2010/main" Requires="p14">
      <p:transition spd="slow" p14:dur="1300">
        <p:blinds/>
      </p:transition>
    </mc:Choice>
    <mc:Fallback>
      <p:transition spd="slow">
        <p:blind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611728560"/>
              </p:ext>
            </p:extLst>
          </p:nvPr>
        </p:nvGraphicFramePr>
        <p:xfrm>
          <a:off x="508000" y="2207499"/>
          <a:ext cx="8128000" cy="2697003"/>
        </p:xfrm>
        <a:graphic>
          <a:graphicData uri="http://schemas.openxmlformats.org/presentationml/2006/ole">
            <mc:AlternateContent xmlns:mc="http://schemas.openxmlformats.org/markup-compatibility/2006">
              <mc:Choice xmlns:v="urn:schemas-microsoft-com:vml" Requires="v">
                <p:oleObj spid="_x0000_s63494" name="文档" r:id="rId8" imgW="3837032" imgH="1273275" progId="Word.Document.12">
                  <p:embed/>
                </p:oleObj>
              </mc:Choice>
              <mc:Fallback>
                <p:oleObj name="文档" r:id="rId8" imgW="3837032" imgH="1273275" progId="Word.Document.12">
                  <p:embed/>
                  <p:pic>
                    <p:nvPicPr>
                      <p:cNvPr id="0" name=""/>
                      <p:cNvPicPr/>
                      <p:nvPr/>
                    </p:nvPicPr>
                    <p:blipFill>
                      <a:blip r:embed="rId9"/>
                      <a:stretch>
                        <a:fillRect/>
                      </a:stretch>
                    </p:blipFill>
                    <p:spPr>
                      <a:xfrm>
                        <a:off x="508000" y="2207499"/>
                        <a:ext cx="8128000" cy="2697003"/>
                      </a:xfrm>
                      <a:prstGeom prst="rect">
                        <a:avLst/>
                      </a:prstGeom>
                    </p:spPr>
                  </p:pic>
                </p:oleObj>
              </mc:Fallback>
            </mc:AlternateContent>
          </a:graphicData>
        </a:graphic>
      </p:graphicFrame>
    </p:spTree>
    <p:extLst>
      <p:ext uri="{BB962C8B-B14F-4D97-AF65-F5344CB8AC3E}">
        <p14:creationId xmlns:p14="http://schemas.microsoft.com/office/powerpoint/2010/main" val="1563684986"/>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863946429"/>
              </p:ext>
            </p:extLst>
          </p:nvPr>
        </p:nvGraphicFramePr>
        <p:xfrm>
          <a:off x="508000" y="1671125"/>
          <a:ext cx="8128000" cy="3769750"/>
        </p:xfrm>
        <a:graphic>
          <a:graphicData uri="http://schemas.openxmlformats.org/presentationml/2006/ole">
            <mc:AlternateContent xmlns:mc="http://schemas.openxmlformats.org/markup-compatibility/2006">
              <mc:Choice xmlns:v="urn:schemas-microsoft-com:vml" Requires="v">
                <p:oleObj spid="_x0000_s64518" name="文档" r:id="rId8" imgW="3837032" imgH="1779777" progId="Word.Document.12">
                  <p:embed/>
                </p:oleObj>
              </mc:Choice>
              <mc:Fallback>
                <p:oleObj name="文档" r:id="rId8" imgW="3837032" imgH="1779777" progId="Word.Document.12">
                  <p:embed/>
                  <p:pic>
                    <p:nvPicPr>
                      <p:cNvPr id="0" name=""/>
                      <p:cNvPicPr/>
                      <p:nvPr/>
                    </p:nvPicPr>
                    <p:blipFill>
                      <a:blip r:embed="rId9"/>
                      <a:stretch>
                        <a:fillRect/>
                      </a:stretch>
                    </p:blipFill>
                    <p:spPr>
                      <a:xfrm>
                        <a:off x="508000" y="1671125"/>
                        <a:ext cx="8128000" cy="3769750"/>
                      </a:xfrm>
                      <a:prstGeom prst="rect">
                        <a:avLst/>
                      </a:prstGeom>
                    </p:spPr>
                  </p:pic>
                </p:oleObj>
              </mc:Fallback>
            </mc:AlternateContent>
          </a:graphicData>
        </a:graphic>
      </p:graphicFrame>
    </p:spTree>
    <p:extLst>
      <p:ext uri="{BB962C8B-B14F-4D97-AF65-F5344CB8AC3E}">
        <p14:creationId xmlns:p14="http://schemas.microsoft.com/office/powerpoint/2010/main" val="3912261763"/>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601604609"/>
              </p:ext>
            </p:extLst>
          </p:nvPr>
        </p:nvGraphicFramePr>
        <p:xfrm>
          <a:off x="508000" y="1334797"/>
          <a:ext cx="8128000" cy="4830507"/>
        </p:xfrm>
        <a:graphic>
          <a:graphicData uri="http://schemas.openxmlformats.org/presentationml/2006/ole">
            <mc:AlternateContent xmlns:mc="http://schemas.openxmlformats.org/markup-compatibility/2006">
              <mc:Choice xmlns:v="urn:schemas-microsoft-com:vml" Requires="v">
                <p:oleObj spid="_x0000_s65541" name="文档" r:id="rId8" imgW="3846388" imgH="2286639" progId="Word.Document.12">
                  <p:embed/>
                </p:oleObj>
              </mc:Choice>
              <mc:Fallback>
                <p:oleObj name="文档" r:id="rId8" imgW="3846388" imgH="2286639" progId="Word.Document.12">
                  <p:embed/>
                  <p:pic>
                    <p:nvPicPr>
                      <p:cNvPr id="0" name=""/>
                      <p:cNvPicPr/>
                      <p:nvPr/>
                    </p:nvPicPr>
                    <p:blipFill>
                      <a:blip r:embed="rId9"/>
                      <a:stretch>
                        <a:fillRect/>
                      </a:stretch>
                    </p:blipFill>
                    <p:spPr>
                      <a:xfrm>
                        <a:off x="508000" y="1334797"/>
                        <a:ext cx="8128000" cy="4830507"/>
                      </a:xfrm>
                      <a:prstGeom prst="rect">
                        <a:avLst/>
                      </a:prstGeom>
                    </p:spPr>
                  </p:pic>
                </p:oleObj>
              </mc:Fallback>
            </mc:AlternateContent>
          </a:graphicData>
        </a:graphic>
      </p:graphicFrame>
    </p:spTree>
    <p:extLst>
      <p:ext uri="{BB962C8B-B14F-4D97-AF65-F5344CB8AC3E}">
        <p14:creationId xmlns:p14="http://schemas.microsoft.com/office/powerpoint/2010/main" val="3430610672"/>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807625451"/>
              </p:ext>
            </p:extLst>
          </p:nvPr>
        </p:nvGraphicFramePr>
        <p:xfrm>
          <a:off x="508000" y="1484784"/>
          <a:ext cx="8128000" cy="4446361"/>
        </p:xfrm>
        <a:graphic>
          <a:graphicData uri="http://schemas.openxmlformats.org/presentationml/2006/ole">
            <mc:AlternateContent xmlns:mc="http://schemas.openxmlformats.org/markup-compatibility/2006">
              <mc:Choice xmlns:v="urn:schemas-microsoft-com:vml" Requires="v">
                <p:oleObj spid="_x0000_s1100" name="文档" r:id="rId4" imgW="3998962" imgH="2188003" progId="Word.Document.12">
                  <p:embed/>
                </p:oleObj>
              </mc:Choice>
              <mc:Fallback>
                <p:oleObj name="文档" r:id="rId4" imgW="3998962" imgH="2188003" progId="Word.Document.12">
                  <p:embed/>
                  <p:pic>
                    <p:nvPicPr>
                      <p:cNvPr id="0" name=""/>
                      <p:cNvPicPr/>
                      <p:nvPr/>
                    </p:nvPicPr>
                    <p:blipFill>
                      <a:blip r:embed="rId5"/>
                      <a:stretch>
                        <a:fillRect/>
                      </a:stretch>
                    </p:blipFill>
                    <p:spPr>
                      <a:xfrm>
                        <a:off x="508000" y="1484784"/>
                        <a:ext cx="8128000" cy="4446361"/>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150961555"/>
              </p:ext>
            </p:extLst>
          </p:nvPr>
        </p:nvGraphicFramePr>
        <p:xfrm>
          <a:off x="508000" y="1198368"/>
          <a:ext cx="8128000" cy="5326976"/>
        </p:xfrm>
        <a:graphic>
          <a:graphicData uri="http://schemas.openxmlformats.org/presentationml/2006/ole">
            <mc:AlternateContent xmlns:mc="http://schemas.openxmlformats.org/markup-compatibility/2006">
              <mc:Choice xmlns:v="urn:schemas-microsoft-com:vml" Requires="v">
                <p:oleObj spid="_x0000_s66565" name="文档" r:id="rId8" imgW="3846388" imgH="2520991" progId="Word.Document.12">
                  <p:embed/>
                </p:oleObj>
              </mc:Choice>
              <mc:Fallback>
                <p:oleObj name="文档" r:id="rId8" imgW="3846388" imgH="2520991" progId="Word.Document.12">
                  <p:embed/>
                  <p:pic>
                    <p:nvPicPr>
                      <p:cNvPr id="0" name=""/>
                      <p:cNvPicPr/>
                      <p:nvPr/>
                    </p:nvPicPr>
                    <p:blipFill>
                      <a:blip r:embed="rId9"/>
                      <a:stretch>
                        <a:fillRect/>
                      </a:stretch>
                    </p:blipFill>
                    <p:spPr>
                      <a:xfrm>
                        <a:off x="508000" y="1198368"/>
                        <a:ext cx="8128000" cy="5326976"/>
                      </a:xfrm>
                      <a:prstGeom prst="rect">
                        <a:avLst/>
                      </a:prstGeom>
                    </p:spPr>
                  </p:pic>
                </p:oleObj>
              </mc:Fallback>
            </mc:AlternateContent>
          </a:graphicData>
        </a:graphic>
      </p:graphicFrame>
    </p:spTree>
    <p:extLst>
      <p:ext uri="{BB962C8B-B14F-4D97-AF65-F5344CB8AC3E}">
        <p14:creationId xmlns:p14="http://schemas.microsoft.com/office/powerpoint/2010/main" val="2964150660"/>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3737292236"/>
              </p:ext>
            </p:extLst>
          </p:nvPr>
        </p:nvGraphicFramePr>
        <p:xfrm>
          <a:off x="508000" y="1341129"/>
          <a:ext cx="8128000" cy="4680159"/>
        </p:xfrm>
        <a:graphic>
          <a:graphicData uri="http://schemas.openxmlformats.org/presentationml/2006/ole">
            <mc:AlternateContent xmlns:mc="http://schemas.openxmlformats.org/markup-compatibility/2006">
              <mc:Choice xmlns:v="urn:schemas-microsoft-com:vml" Requires="v">
                <p:oleObj spid="_x0000_s67589" name="文档" r:id="rId8" imgW="3884531" imgH="2237321" progId="Word.Document.12">
                  <p:embed/>
                </p:oleObj>
              </mc:Choice>
              <mc:Fallback>
                <p:oleObj name="文档" r:id="rId8" imgW="3884531" imgH="2237321" progId="Word.Document.12">
                  <p:embed/>
                  <p:pic>
                    <p:nvPicPr>
                      <p:cNvPr id="0" name=""/>
                      <p:cNvPicPr/>
                      <p:nvPr/>
                    </p:nvPicPr>
                    <p:blipFill>
                      <a:blip r:embed="rId9"/>
                      <a:stretch>
                        <a:fillRect/>
                      </a:stretch>
                    </p:blipFill>
                    <p:spPr>
                      <a:xfrm>
                        <a:off x="508000" y="1341129"/>
                        <a:ext cx="8128000" cy="4680159"/>
                      </a:xfrm>
                      <a:prstGeom prst="rect">
                        <a:avLst/>
                      </a:prstGeom>
                    </p:spPr>
                  </p:pic>
                </p:oleObj>
              </mc:Fallback>
            </mc:AlternateContent>
          </a:graphicData>
        </a:graphic>
      </p:graphicFrame>
    </p:spTree>
    <p:extLst>
      <p:ext uri="{BB962C8B-B14F-4D97-AF65-F5344CB8AC3E}">
        <p14:creationId xmlns:p14="http://schemas.microsoft.com/office/powerpoint/2010/main" val="3824505282"/>
      </p:ext>
    </p:extLst>
  </p:cSld>
  <p:clrMapOvr>
    <a:masterClrMapping/>
  </p:clrMapOvr>
  <mc:AlternateContent xmlns:mc="http://schemas.openxmlformats.org/markup-compatibility/2006">
    <mc:Choice xmlns:p14="http://schemas.microsoft.com/office/powerpoint/2010/main" Requires="p14">
      <p:transition spd="slow" p14:dur="1300">
        <p:cover dir="lu"/>
      </p:transition>
    </mc:Choice>
    <mc:Fallback>
      <p:transition spd="slow">
        <p:cover dir="lu"/>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780086925"/>
              </p:ext>
            </p:extLst>
          </p:nvPr>
        </p:nvGraphicFramePr>
        <p:xfrm>
          <a:off x="508000" y="1580909"/>
          <a:ext cx="8128000" cy="4152347"/>
        </p:xfrm>
        <a:graphic>
          <a:graphicData uri="http://schemas.openxmlformats.org/presentationml/2006/ole">
            <mc:AlternateContent xmlns:mc="http://schemas.openxmlformats.org/markup-compatibility/2006">
              <mc:Choice xmlns:v="urn:schemas-microsoft-com:vml" Requires="v">
                <p:oleObj spid="_x0000_s68613" name="文档" r:id="rId8" imgW="3943546" imgH="2014129" progId="Word.Document.12">
                  <p:embed/>
                </p:oleObj>
              </mc:Choice>
              <mc:Fallback>
                <p:oleObj name="文档" r:id="rId8" imgW="3943546" imgH="2014129" progId="Word.Document.12">
                  <p:embed/>
                  <p:pic>
                    <p:nvPicPr>
                      <p:cNvPr id="0" name=""/>
                      <p:cNvPicPr/>
                      <p:nvPr/>
                    </p:nvPicPr>
                    <p:blipFill>
                      <a:blip r:embed="rId9"/>
                      <a:stretch>
                        <a:fillRect/>
                      </a:stretch>
                    </p:blipFill>
                    <p:spPr>
                      <a:xfrm>
                        <a:off x="508000" y="1580909"/>
                        <a:ext cx="8128000" cy="4152347"/>
                      </a:xfrm>
                      <a:prstGeom prst="rect">
                        <a:avLst/>
                      </a:prstGeom>
                    </p:spPr>
                  </p:pic>
                </p:oleObj>
              </mc:Fallback>
            </mc:AlternateContent>
          </a:graphicData>
        </a:graphic>
      </p:graphicFrame>
    </p:spTree>
    <p:extLst>
      <p:ext uri="{BB962C8B-B14F-4D97-AF65-F5344CB8AC3E}">
        <p14:creationId xmlns:p14="http://schemas.microsoft.com/office/powerpoint/2010/main" val="1457279192"/>
      </p:ext>
    </p:extLst>
  </p:cSld>
  <p:clrMapOvr>
    <a:masterClrMapping/>
  </p:clrMapOvr>
  <mc:AlternateContent xmlns:mc="http://schemas.openxmlformats.org/markup-compatibility/2006">
    <mc:Choice xmlns:p14="http://schemas.microsoft.com/office/powerpoint/2010/main" Requires="p14">
      <p:transition spd="slow" p14:dur="1300">
        <p:pull dir="ld"/>
      </p:transition>
    </mc:Choice>
    <mc:Fallback>
      <p:transition spd="slow">
        <p:pull dir="ld"/>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903187886"/>
              </p:ext>
            </p:extLst>
          </p:nvPr>
        </p:nvGraphicFramePr>
        <p:xfrm>
          <a:off x="508000" y="1355046"/>
          <a:ext cx="8128000" cy="4738250"/>
        </p:xfrm>
        <a:graphic>
          <a:graphicData uri="http://schemas.openxmlformats.org/presentationml/2006/ole">
            <mc:AlternateContent xmlns:mc="http://schemas.openxmlformats.org/markup-compatibility/2006">
              <mc:Choice xmlns:v="urn:schemas-microsoft-com:vml" Requires="v">
                <p:oleObj spid="_x0000_s69637" name="文档" r:id="rId8" imgW="3837032" imgH="2237321" progId="Word.Document.12">
                  <p:embed/>
                </p:oleObj>
              </mc:Choice>
              <mc:Fallback>
                <p:oleObj name="文档" r:id="rId8" imgW="3837032" imgH="2237321" progId="Word.Document.12">
                  <p:embed/>
                  <p:pic>
                    <p:nvPicPr>
                      <p:cNvPr id="0" name=""/>
                      <p:cNvPicPr/>
                      <p:nvPr/>
                    </p:nvPicPr>
                    <p:blipFill>
                      <a:blip r:embed="rId9"/>
                      <a:stretch>
                        <a:fillRect/>
                      </a:stretch>
                    </p:blipFill>
                    <p:spPr>
                      <a:xfrm>
                        <a:off x="508000" y="1355046"/>
                        <a:ext cx="8128000" cy="4738250"/>
                      </a:xfrm>
                      <a:prstGeom prst="rect">
                        <a:avLst/>
                      </a:prstGeom>
                    </p:spPr>
                  </p:pic>
                </p:oleObj>
              </mc:Fallback>
            </mc:AlternateContent>
          </a:graphicData>
        </a:graphic>
      </p:graphicFrame>
    </p:spTree>
    <p:extLst>
      <p:ext uri="{BB962C8B-B14F-4D97-AF65-F5344CB8AC3E}">
        <p14:creationId xmlns:p14="http://schemas.microsoft.com/office/powerpoint/2010/main" val="3492782217"/>
      </p:ext>
    </p:extLst>
  </p:cSld>
  <p:clrMapOvr>
    <a:masterClrMapping/>
  </p:clrMapOvr>
  <mc:AlternateContent xmlns:mc="http://schemas.openxmlformats.org/markup-compatibility/2006">
    <mc:Choice xmlns:p14="http://schemas.microsoft.com/office/powerpoint/2010/main"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990505173"/>
              </p:ext>
            </p:extLst>
          </p:nvPr>
        </p:nvGraphicFramePr>
        <p:xfrm>
          <a:off x="508000" y="1178277"/>
          <a:ext cx="8128000" cy="5441109"/>
        </p:xfrm>
        <a:graphic>
          <a:graphicData uri="http://schemas.openxmlformats.org/presentationml/2006/ole">
            <mc:AlternateContent xmlns:mc="http://schemas.openxmlformats.org/markup-compatibility/2006">
              <mc:Choice xmlns:v="urn:schemas-microsoft-com:vml" Requires="v">
                <p:oleObj spid="_x0000_s70661" name="文档" r:id="rId8" imgW="4024151" imgH="2694505" progId="Word.Document.12">
                  <p:embed/>
                </p:oleObj>
              </mc:Choice>
              <mc:Fallback>
                <p:oleObj name="文档" r:id="rId8" imgW="4024151" imgH="2694505" progId="Word.Document.12">
                  <p:embed/>
                  <p:pic>
                    <p:nvPicPr>
                      <p:cNvPr id="0" name=""/>
                      <p:cNvPicPr/>
                      <p:nvPr/>
                    </p:nvPicPr>
                    <p:blipFill>
                      <a:blip r:embed="rId9"/>
                      <a:stretch>
                        <a:fillRect/>
                      </a:stretch>
                    </p:blipFill>
                    <p:spPr>
                      <a:xfrm>
                        <a:off x="508000" y="1178277"/>
                        <a:ext cx="8128000" cy="5441109"/>
                      </a:xfrm>
                      <a:prstGeom prst="rect">
                        <a:avLst/>
                      </a:prstGeom>
                    </p:spPr>
                  </p:pic>
                </p:oleObj>
              </mc:Fallback>
            </mc:AlternateContent>
          </a:graphicData>
        </a:graphic>
      </p:graphicFrame>
    </p:spTree>
    <p:extLst>
      <p:ext uri="{BB962C8B-B14F-4D97-AF65-F5344CB8AC3E}">
        <p14:creationId xmlns:p14="http://schemas.microsoft.com/office/powerpoint/2010/main" val="520428160"/>
      </p:ext>
    </p:extLst>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606379053"/>
              </p:ext>
            </p:extLst>
          </p:nvPr>
        </p:nvGraphicFramePr>
        <p:xfrm>
          <a:off x="508000" y="1159030"/>
          <a:ext cx="8128000" cy="5593355"/>
        </p:xfrm>
        <a:graphic>
          <a:graphicData uri="http://schemas.openxmlformats.org/presentationml/2006/ole">
            <mc:AlternateContent xmlns:mc="http://schemas.openxmlformats.org/markup-compatibility/2006">
              <mc:Choice xmlns:v="urn:schemas-microsoft-com:vml" Requires="v">
                <p:oleObj spid="_x0000_s71685" name="文档" r:id="rId8" imgW="3914039" imgH="2694505" progId="Word.Document.12">
                  <p:embed/>
                </p:oleObj>
              </mc:Choice>
              <mc:Fallback>
                <p:oleObj name="文档" r:id="rId8" imgW="3914039" imgH="2694505" progId="Word.Document.12">
                  <p:embed/>
                  <p:pic>
                    <p:nvPicPr>
                      <p:cNvPr id="0" name=""/>
                      <p:cNvPicPr/>
                      <p:nvPr/>
                    </p:nvPicPr>
                    <p:blipFill>
                      <a:blip r:embed="rId9"/>
                      <a:stretch>
                        <a:fillRect/>
                      </a:stretch>
                    </p:blipFill>
                    <p:spPr>
                      <a:xfrm>
                        <a:off x="508000" y="1159030"/>
                        <a:ext cx="8128000" cy="5593355"/>
                      </a:xfrm>
                      <a:prstGeom prst="rect">
                        <a:avLst/>
                      </a:prstGeom>
                    </p:spPr>
                  </p:pic>
                </p:oleObj>
              </mc:Fallback>
            </mc:AlternateContent>
          </a:graphicData>
        </a:graphic>
      </p:graphicFrame>
    </p:spTree>
    <p:extLst>
      <p:ext uri="{BB962C8B-B14F-4D97-AF65-F5344CB8AC3E}">
        <p14:creationId xmlns:p14="http://schemas.microsoft.com/office/powerpoint/2010/main" val="2149424779"/>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396649631"/>
              </p:ext>
            </p:extLst>
          </p:nvPr>
        </p:nvGraphicFramePr>
        <p:xfrm>
          <a:off x="508000" y="1412776"/>
          <a:ext cx="8128000" cy="4611631"/>
        </p:xfrm>
        <a:graphic>
          <a:graphicData uri="http://schemas.openxmlformats.org/presentationml/2006/ole">
            <mc:AlternateContent xmlns:mc="http://schemas.openxmlformats.org/markup-compatibility/2006">
              <mc:Choice xmlns:v="urn:schemas-microsoft-com:vml" Requires="v">
                <p:oleObj spid="_x0000_s72709" name="文档" r:id="rId8" imgW="4028470" imgH="2286639" progId="Word.Document.12">
                  <p:embed/>
                </p:oleObj>
              </mc:Choice>
              <mc:Fallback>
                <p:oleObj name="文档" r:id="rId8" imgW="4028470" imgH="2286639" progId="Word.Document.12">
                  <p:embed/>
                  <p:pic>
                    <p:nvPicPr>
                      <p:cNvPr id="0" name=""/>
                      <p:cNvPicPr/>
                      <p:nvPr/>
                    </p:nvPicPr>
                    <p:blipFill>
                      <a:blip r:embed="rId9"/>
                      <a:stretch>
                        <a:fillRect/>
                      </a:stretch>
                    </p:blipFill>
                    <p:spPr>
                      <a:xfrm>
                        <a:off x="508000" y="1412776"/>
                        <a:ext cx="8128000" cy="4611631"/>
                      </a:xfrm>
                      <a:prstGeom prst="rect">
                        <a:avLst/>
                      </a:prstGeom>
                    </p:spPr>
                  </p:pic>
                </p:oleObj>
              </mc:Fallback>
            </mc:AlternateContent>
          </a:graphicData>
        </a:graphic>
      </p:graphicFrame>
    </p:spTree>
    <p:extLst>
      <p:ext uri="{BB962C8B-B14F-4D97-AF65-F5344CB8AC3E}">
        <p14:creationId xmlns:p14="http://schemas.microsoft.com/office/powerpoint/2010/main" val="1912284986"/>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158967656"/>
              </p:ext>
            </p:extLst>
          </p:nvPr>
        </p:nvGraphicFramePr>
        <p:xfrm>
          <a:off x="508000" y="1178181"/>
          <a:ext cx="8128000" cy="5491179"/>
        </p:xfrm>
        <a:graphic>
          <a:graphicData uri="http://schemas.openxmlformats.org/presentationml/2006/ole">
            <mc:AlternateContent xmlns:mc="http://schemas.openxmlformats.org/markup-compatibility/2006">
              <mc:Choice xmlns:v="urn:schemas-microsoft-com:vml" Requires="v">
                <p:oleObj spid="_x0000_s73733" name="文档" r:id="rId8" imgW="3914039" imgH="2645186" progId="Word.Document.12">
                  <p:embed/>
                </p:oleObj>
              </mc:Choice>
              <mc:Fallback>
                <p:oleObj name="文档" r:id="rId8" imgW="3914039" imgH="2645186" progId="Word.Document.12">
                  <p:embed/>
                  <p:pic>
                    <p:nvPicPr>
                      <p:cNvPr id="0" name=""/>
                      <p:cNvPicPr/>
                      <p:nvPr/>
                    </p:nvPicPr>
                    <p:blipFill>
                      <a:blip r:embed="rId9"/>
                      <a:stretch>
                        <a:fillRect/>
                      </a:stretch>
                    </p:blipFill>
                    <p:spPr>
                      <a:xfrm>
                        <a:off x="508000" y="1178181"/>
                        <a:ext cx="8128000" cy="5491179"/>
                      </a:xfrm>
                      <a:prstGeom prst="rect">
                        <a:avLst/>
                      </a:prstGeom>
                    </p:spPr>
                  </p:pic>
                </p:oleObj>
              </mc:Fallback>
            </mc:AlternateContent>
          </a:graphicData>
        </a:graphic>
      </p:graphicFrame>
    </p:spTree>
    <p:extLst>
      <p:ext uri="{BB962C8B-B14F-4D97-AF65-F5344CB8AC3E}">
        <p14:creationId xmlns:p14="http://schemas.microsoft.com/office/powerpoint/2010/main" val="3783862129"/>
      </p:ext>
    </p:extLst>
  </p:cSld>
  <p:clrMapOvr>
    <a:masterClrMapping/>
  </p:clrMapOvr>
  <mc:AlternateContent xmlns:mc="http://schemas.openxmlformats.org/markup-compatibility/2006">
    <mc:Choice xmlns:p14="http://schemas.microsoft.com/office/powerpoint/2010/main"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1550765782"/>
              </p:ext>
            </p:extLst>
          </p:nvPr>
        </p:nvGraphicFramePr>
        <p:xfrm>
          <a:off x="508000" y="1340768"/>
          <a:ext cx="8128000" cy="4783130"/>
        </p:xfrm>
        <a:graphic>
          <a:graphicData uri="http://schemas.openxmlformats.org/presentationml/2006/ole">
            <mc:AlternateContent xmlns:mc="http://schemas.openxmlformats.org/markup-compatibility/2006">
              <mc:Choice xmlns:v="urn:schemas-microsoft-com:vml" Requires="v">
                <p:oleObj spid="_x0000_s74757" name="文档" r:id="rId8" imgW="3884531" imgH="2286639" progId="Word.Document.12">
                  <p:embed/>
                </p:oleObj>
              </mc:Choice>
              <mc:Fallback>
                <p:oleObj name="文档" r:id="rId8" imgW="3884531" imgH="2286639" progId="Word.Document.12">
                  <p:embed/>
                  <p:pic>
                    <p:nvPicPr>
                      <p:cNvPr id="0" name=""/>
                      <p:cNvPicPr/>
                      <p:nvPr/>
                    </p:nvPicPr>
                    <p:blipFill>
                      <a:blip r:embed="rId9"/>
                      <a:stretch>
                        <a:fillRect/>
                      </a:stretch>
                    </p:blipFill>
                    <p:spPr>
                      <a:xfrm>
                        <a:off x="508000" y="1340768"/>
                        <a:ext cx="8128000" cy="4783130"/>
                      </a:xfrm>
                      <a:prstGeom prst="rect">
                        <a:avLst/>
                      </a:prstGeom>
                    </p:spPr>
                  </p:pic>
                </p:oleObj>
              </mc:Fallback>
            </mc:AlternateContent>
          </a:graphicData>
        </a:graphic>
      </p:graphicFrame>
    </p:spTree>
    <p:extLst>
      <p:ext uri="{BB962C8B-B14F-4D97-AF65-F5344CB8AC3E}">
        <p14:creationId xmlns:p14="http://schemas.microsoft.com/office/powerpoint/2010/main" val="2015947219"/>
      </p:ext>
    </p:extLst>
  </p:cSld>
  <p:clrMapOvr>
    <a:masterClrMapping/>
  </p:clrMapOvr>
  <mc:AlternateContent xmlns:mc="http://schemas.openxmlformats.org/markup-compatibility/2006">
    <mc:Choice xmlns:p14="http://schemas.microsoft.com/office/powerpoint/2010/main"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val="3666464157"/>
              </p:ext>
            </p:extLst>
          </p:nvPr>
        </p:nvGraphicFramePr>
        <p:xfrm>
          <a:off x="508000" y="1484784"/>
          <a:ext cx="8128000" cy="4507197"/>
        </p:xfrm>
        <a:graphic>
          <a:graphicData uri="http://schemas.openxmlformats.org/presentationml/2006/ole">
            <mc:AlternateContent xmlns:mc="http://schemas.openxmlformats.org/markup-compatibility/2006">
              <mc:Choice xmlns:v="urn:schemas-microsoft-com:vml" Requires="v">
                <p:oleObj spid="_x0000_s75781" name="文档" r:id="rId8" imgW="3944266" imgH="2187643" progId="Word.Document.12">
                  <p:embed/>
                </p:oleObj>
              </mc:Choice>
              <mc:Fallback>
                <p:oleObj name="文档" r:id="rId8" imgW="3944266" imgH="2187643" progId="Word.Document.12">
                  <p:embed/>
                  <p:pic>
                    <p:nvPicPr>
                      <p:cNvPr id="0" name=""/>
                      <p:cNvPicPr/>
                      <p:nvPr/>
                    </p:nvPicPr>
                    <p:blipFill>
                      <a:blip r:embed="rId9"/>
                      <a:stretch>
                        <a:fillRect/>
                      </a:stretch>
                    </p:blipFill>
                    <p:spPr>
                      <a:xfrm>
                        <a:off x="508000" y="1484784"/>
                        <a:ext cx="8128000" cy="4507197"/>
                      </a:xfrm>
                      <a:prstGeom prst="rect">
                        <a:avLst/>
                      </a:prstGeom>
                    </p:spPr>
                  </p:pic>
                </p:oleObj>
              </mc:Fallback>
            </mc:AlternateContent>
          </a:graphicData>
        </a:graphic>
      </p:graphicFrame>
    </p:spTree>
    <p:extLst>
      <p:ext uri="{BB962C8B-B14F-4D97-AF65-F5344CB8AC3E}">
        <p14:creationId xmlns:p14="http://schemas.microsoft.com/office/powerpoint/2010/main" val="125593632"/>
      </p:ext>
    </p:extLst>
  </p:cSld>
  <p:clrMapOvr>
    <a:masterClrMapping/>
  </p:clrMapOvr>
  <mc:AlternateContent xmlns:mc="http://schemas.openxmlformats.org/markup-compatibility/2006">
    <mc:Choice xmlns:p14="http://schemas.microsoft.com/office/powerpoint/2010/main"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M31.eps" descr="id:2147487897;FounderCES"/>
          <p:cNvPicPr/>
          <p:nvPr/>
        </p:nvPicPr>
        <p:blipFill>
          <a:blip r:embed="rId5"/>
          <a:stretch>
            <a:fillRect/>
          </a:stretch>
        </p:blipFill>
        <p:spPr>
          <a:xfrm>
            <a:off x="1115616" y="1235098"/>
            <a:ext cx="6984776" cy="5096256"/>
          </a:xfrm>
          <a:prstGeom prst="rect">
            <a:avLst/>
          </a:prstGeom>
        </p:spPr>
      </p:pic>
    </p:spTree>
    <p:extLst>
      <p:ext uri="{BB962C8B-B14F-4D97-AF65-F5344CB8AC3E}">
        <p14:creationId xmlns:p14="http://schemas.microsoft.com/office/powerpoint/2010/main" val="2602319192"/>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747810762"/>
              </p:ext>
            </p:extLst>
          </p:nvPr>
        </p:nvGraphicFramePr>
        <p:xfrm>
          <a:off x="508000" y="1334797"/>
          <a:ext cx="8128000" cy="4830507"/>
        </p:xfrm>
        <a:graphic>
          <a:graphicData uri="http://schemas.openxmlformats.org/presentationml/2006/ole">
            <mc:AlternateContent xmlns:mc="http://schemas.openxmlformats.org/markup-compatibility/2006">
              <mc:Choice xmlns:v="urn:schemas-microsoft-com:vml" Requires="v">
                <p:oleObj spid="_x0000_s76805" name="文档" r:id="rId8" imgW="3846388" imgH="2286639" progId="Word.Document.12">
                  <p:embed/>
                </p:oleObj>
              </mc:Choice>
              <mc:Fallback>
                <p:oleObj name="文档" r:id="rId8" imgW="3846388" imgH="2286639" progId="Word.Document.12">
                  <p:embed/>
                  <p:pic>
                    <p:nvPicPr>
                      <p:cNvPr id="0" name=""/>
                      <p:cNvPicPr/>
                      <p:nvPr/>
                    </p:nvPicPr>
                    <p:blipFill>
                      <a:blip r:embed="rId9"/>
                      <a:stretch>
                        <a:fillRect/>
                      </a:stretch>
                    </p:blipFill>
                    <p:spPr>
                      <a:xfrm>
                        <a:off x="508000" y="1334797"/>
                        <a:ext cx="8128000" cy="4830507"/>
                      </a:xfrm>
                      <a:prstGeom prst="rect">
                        <a:avLst/>
                      </a:prstGeom>
                    </p:spPr>
                  </p:pic>
                </p:oleObj>
              </mc:Fallback>
            </mc:AlternateContent>
          </a:graphicData>
        </a:graphic>
      </p:graphicFrame>
    </p:spTree>
    <p:extLst>
      <p:ext uri="{BB962C8B-B14F-4D97-AF65-F5344CB8AC3E}">
        <p14:creationId xmlns:p14="http://schemas.microsoft.com/office/powerpoint/2010/main" val="2440083153"/>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921418660"/>
              </p:ext>
            </p:extLst>
          </p:nvPr>
        </p:nvGraphicFramePr>
        <p:xfrm>
          <a:off x="508000" y="1166805"/>
          <a:ext cx="8128000" cy="5602503"/>
        </p:xfrm>
        <a:graphic>
          <a:graphicData uri="http://schemas.openxmlformats.org/presentationml/2006/ole">
            <mc:AlternateContent xmlns:mc="http://schemas.openxmlformats.org/markup-compatibility/2006">
              <mc:Choice xmlns:v="urn:schemas-microsoft-com:vml" Requires="v">
                <p:oleObj spid="_x0000_s77829" name="文档" r:id="rId8" imgW="3837751" imgH="2645186" progId="Word.Document.12">
                  <p:embed/>
                </p:oleObj>
              </mc:Choice>
              <mc:Fallback>
                <p:oleObj name="文档" r:id="rId8" imgW="3837751" imgH="2645186" progId="Word.Document.12">
                  <p:embed/>
                  <p:pic>
                    <p:nvPicPr>
                      <p:cNvPr id="0" name=""/>
                      <p:cNvPicPr/>
                      <p:nvPr/>
                    </p:nvPicPr>
                    <p:blipFill>
                      <a:blip r:embed="rId9"/>
                      <a:stretch>
                        <a:fillRect/>
                      </a:stretch>
                    </p:blipFill>
                    <p:spPr>
                      <a:xfrm>
                        <a:off x="508000" y="1166805"/>
                        <a:ext cx="8128000" cy="5602503"/>
                      </a:xfrm>
                      <a:prstGeom prst="rect">
                        <a:avLst/>
                      </a:prstGeom>
                    </p:spPr>
                  </p:pic>
                </p:oleObj>
              </mc:Fallback>
            </mc:AlternateContent>
          </a:graphicData>
        </a:graphic>
      </p:graphicFrame>
    </p:spTree>
    <p:extLst>
      <p:ext uri="{BB962C8B-B14F-4D97-AF65-F5344CB8AC3E}">
        <p14:creationId xmlns:p14="http://schemas.microsoft.com/office/powerpoint/2010/main" val="728598374"/>
      </p:ext>
    </p:extLst>
  </p:cSld>
  <p:clrMapOvr>
    <a:masterClrMapping/>
  </p:clrMapOvr>
  <mc:AlternateContent xmlns:mc="http://schemas.openxmlformats.org/markup-compatibility/2006">
    <mc:Choice xmlns:p14="http://schemas.microsoft.com/office/powerpoint/2010/main" Requires="p14">
      <p:transition spd="slow" p14:dur="1300">
        <p:split/>
      </p:transition>
    </mc:Choice>
    <mc:Fallback>
      <p:transition spd="slow">
        <p:spli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460133984"/>
              </p:ext>
            </p:extLst>
          </p:nvPr>
        </p:nvGraphicFramePr>
        <p:xfrm>
          <a:off x="508000" y="1362366"/>
          <a:ext cx="8128000" cy="4730930"/>
        </p:xfrm>
        <a:graphic>
          <a:graphicData uri="http://schemas.openxmlformats.org/presentationml/2006/ole">
            <mc:AlternateContent xmlns:mc="http://schemas.openxmlformats.org/markup-compatibility/2006">
              <mc:Choice xmlns:v="urn:schemas-microsoft-com:vml" Requires="v">
                <p:oleObj spid="_x0000_s78853" name="文档" r:id="rId8" imgW="3926993" imgH="2286639" progId="Word.Document.12">
                  <p:embed/>
                </p:oleObj>
              </mc:Choice>
              <mc:Fallback>
                <p:oleObj name="文档" r:id="rId8" imgW="3926993" imgH="2286639" progId="Word.Document.12">
                  <p:embed/>
                  <p:pic>
                    <p:nvPicPr>
                      <p:cNvPr id="0" name=""/>
                      <p:cNvPicPr/>
                      <p:nvPr/>
                    </p:nvPicPr>
                    <p:blipFill>
                      <a:blip r:embed="rId9"/>
                      <a:stretch>
                        <a:fillRect/>
                      </a:stretch>
                    </p:blipFill>
                    <p:spPr>
                      <a:xfrm>
                        <a:off x="508000" y="1362366"/>
                        <a:ext cx="8128000" cy="4730930"/>
                      </a:xfrm>
                      <a:prstGeom prst="rect">
                        <a:avLst/>
                      </a:prstGeom>
                    </p:spPr>
                  </p:pic>
                </p:oleObj>
              </mc:Fallback>
            </mc:AlternateContent>
          </a:graphicData>
        </a:graphic>
      </p:graphicFrame>
    </p:spTree>
    <p:extLst>
      <p:ext uri="{BB962C8B-B14F-4D97-AF65-F5344CB8AC3E}">
        <p14:creationId xmlns:p14="http://schemas.microsoft.com/office/powerpoint/2010/main" val="888221525"/>
      </p:ext>
    </p:extLst>
  </p:cSld>
  <p:clrMapOvr>
    <a:masterClrMapping/>
  </p:clrMapOvr>
  <mc:AlternateContent xmlns:mc="http://schemas.openxmlformats.org/markup-compatibility/2006">
    <mc:Choice xmlns:p14="http://schemas.microsoft.com/office/powerpoint/2010/main" Requires="p14">
      <p:transition spd="slow" p14:dur="1300">
        <p:pull dir="ld"/>
      </p:transition>
    </mc:Choice>
    <mc:Fallback>
      <p:transition spd="slow">
        <p:pull dir="ld"/>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val="3217289624"/>
              </p:ext>
            </p:extLst>
          </p:nvPr>
        </p:nvGraphicFramePr>
        <p:xfrm>
          <a:off x="508000" y="1167368"/>
          <a:ext cx="8128000" cy="5551966"/>
        </p:xfrm>
        <a:graphic>
          <a:graphicData uri="http://schemas.openxmlformats.org/presentationml/2006/ole">
            <mc:AlternateContent xmlns:mc="http://schemas.openxmlformats.org/markup-compatibility/2006">
              <mc:Choice xmlns:v="urn:schemas-microsoft-com:vml" Requires="v">
                <p:oleObj spid="_x0000_s79877" name="文档" r:id="rId8" imgW="3871577" imgH="2645186" progId="Word.Document.12">
                  <p:embed/>
                </p:oleObj>
              </mc:Choice>
              <mc:Fallback>
                <p:oleObj name="文档" r:id="rId8" imgW="3871577" imgH="2645186" progId="Word.Document.12">
                  <p:embed/>
                  <p:pic>
                    <p:nvPicPr>
                      <p:cNvPr id="0" name=""/>
                      <p:cNvPicPr/>
                      <p:nvPr/>
                    </p:nvPicPr>
                    <p:blipFill>
                      <a:blip r:embed="rId9"/>
                      <a:stretch>
                        <a:fillRect/>
                      </a:stretch>
                    </p:blipFill>
                    <p:spPr>
                      <a:xfrm>
                        <a:off x="508000" y="1167368"/>
                        <a:ext cx="8128000" cy="5551966"/>
                      </a:xfrm>
                      <a:prstGeom prst="rect">
                        <a:avLst/>
                      </a:prstGeom>
                    </p:spPr>
                  </p:pic>
                </p:oleObj>
              </mc:Fallback>
            </mc:AlternateContent>
          </a:graphicData>
        </a:graphic>
      </p:graphicFrame>
    </p:spTree>
    <p:extLst>
      <p:ext uri="{BB962C8B-B14F-4D97-AF65-F5344CB8AC3E}">
        <p14:creationId xmlns:p14="http://schemas.microsoft.com/office/powerpoint/2010/main" val="636895176"/>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027955182"/>
              </p:ext>
            </p:extLst>
          </p:nvPr>
        </p:nvGraphicFramePr>
        <p:xfrm>
          <a:off x="508000" y="1185735"/>
          <a:ext cx="8128000" cy="5588628"/>
        </p:xfrm>
        <a:graphic>
          <a:graphicData uri="http://schemas.openxmlformats.org/presentationml/2006/ole">
            <mc:AlternateContent xmlns:mc="http://schemas.openxmlformats.org/markup-compatibility/2006">
              <mc:Choice xmlns:v="urn:schemas-microsoft-com:vml" Requires="v">
                <p:oleObj spid="_x0000_s80901" name="文档" r:id="rId8" imgW="3846388" imgH="2645186" progId="Word.Document.12">
                  <p:embed/>
                </p:oleObj>
              </mc:Choice>
              <mc:Fallback>
                <p:oleObj name="文档" r:id="rId8" imgW="3846388" imgH="2645186" progId="Word.Document.12">
                  <p:embed/>
                  <p:pic>
                    <p:nvPicPr>
                      <p:cNvPr id="0" name=""/>
                      <p:cNvPicPr/>
                      <p:nvPr/>
                    </p:nvPicPr>
                    <p:blipFill>
                      <a:blip r:embed="rId9"/>
                      <a:stretch>
                        <a:fillRect/>
                      </a:stretch>
                    </p:blipFill>
                    <p:spPr>
                      <a:xfrm>
                        <a:off x="508000" y="1185735"/>
                        <a:ext cx="8128000" cy="5588628"/>
                      </a:xfrm>
                      <a:prstGeom prst="rect">
                        <a:avLst/>
                      </a:prstGeom>
                    </p:spPr>
                  </p:pic>
                </p:oleObj>
              </mc:Fallback>
            </mc:AlternateContent>
          </a:graphicData>
        </a:graphic>
      </p:graphicFrame>
    </p:spTree>
    <p:extLst>
      <p:ext uri="{BB962C8B-B14F-4D97-AF65-F5344CB8AC3E}">
        <p14:creationId xmlns:p14="http://schemas.microsoft.com/office/powerpoint/2010/main" val="259032692"/>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文脉图解</a:t>
            </a:r>
          </a:p>
        </p:txBody>
      </p:sp>
      <p:sp>
        <p:nvSpPr>
          <p:cNvPr id="8" name="矩形 7">
            <a:hlinkClick r:id="rId6" action="ppaction://hlinksldjump"/>
          </p:cNvPr>
          <p:cNvSpPr/>
          <p:nvPr/>
        </p:nvSpPr>
        <p:spPr>
          <a:xfrm>
            <a:off x="3120672"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537999795"/>
              </p:ext>
            </p:extLst>
          </p:nvPr>
        </p:nvGraphicFramePr>
        <p:xfrm>
          <a:off x="508000" y="1171916"/>
          <a:ext cx="8128000" cy="5602503"/>
        </p:xfrm>
        <a:graphic>
          <a:graphicData uri="http://schemas.openxmlformats.org/presentationml/2006/ole">
            <mc:AlternateContent xmlns:mc="http://schemas.openxmlformats.org/markup-compatibility/2006">
              <mc:Choice xmlns:v="urn:schemas-microsoft-com:vml" Requires="v">
                <p:oleObj spid="_x0000_s81924" name="文档" r:id="rId8" imgW="3837032" imgH="2645186" progId="Word.Document.12">
                  <p:embed/>
                </p:oleObj>
              </mc:Choice>
              <mc:Fallback>
                <p:oleObj name="文档" r:id="rId8" imgW="3837032" imgH="2645186" progId="Word.Document.12">
                  <p:embed/>
                  <p:pic>
                    <p:nvPicPr>
                      <p:cNvPr id="0" name=""/>
                      <p:cNvPicPr/>
                      <p:nvPr/>
                    </p:nvPicPr>
                    <p:blipFill>
                      <a:blip r:embed="rId9"/>
                      <a:stretch>
                        <a:fillRect/>
                      </a:stretch>
                    </p:blipFill>
                    <p:spPr>
                      <a:xfrm>
                        <a:off x="508000" y="1171916"/>
                        <a:ext cx="8128000" cy="5602503"/>
                      </a:xfrm>
                      <a:prstGeom prst="rect">
                        <a:avLst/>
                      </a:prstGeom>
                    </p:spPr>
                  </p:pic>
                </p:oleObj>
              </mc:Fallback>
            </mc:AlternateContent>
          </a:graphicData>
        </a:graphic>
      </p:graphicFrame>
    </p:spTree>
    <p:extLst>
      <p:ext uri="{BB962C8B-B14F-4D97-AF65-F5344CB8AC3E}">
        <p14:creationId xmlns:p14="http://schemas.microsoft.com/office/powerpoint/2010/main" val="3688660594"/>
      </p:ext>
    </p:extLst>
  </p:cSld>
  <p:clrMapOvr>
    <a:masterClrMapping/>
  </p:clrMapOvr>
  <mc:AlternateContent xmlns:mc="http://schemas.openxmlformats.org/markup-compatibility/2006">
    <mc:Choice xmlns:p14="http://schemas.microsoft.com/office/powerpoint/2010/main" Requires="p14">
      <p:transition spd="slow" p14:dur="1300">
        <p:cut/>
      </p:transition>
    </mc:Choice>
    <mc:Fallback>
      <p:transition spd="slow">
        <p:cu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00681359"/>
              </p:ext>
            </p:extLst>
          </p:nvPr>
        </p:nvGraphicFramePr>
        <p:xfrm>
          <a:off x="508000" y="1693130"/>
          <a:ext cx="8128000" cy="4472174"/>
        </p:xfrm>
        <a:graphic>
          <a:graphicData uri="http://schemas.openxmlformats.org/presentationml/2006/ole">
            <mc:AlternateContent xmlns:mc="http://schemas.openxmlformats.org/markup-compatibility/2006">
              <mc:Choice xmlns:v="urn:schemas-microsoft-com:vml" Requires="v">
                <p:oleObj spid="_x0000_s82948" name="文档" r:id="rId9" imgW="3998962" imgH="2200962" progId="Word.Document.12">
                  <p:embed/>
                </p:oleObj>
              </mc:Choice>
              <mc:Fallback>
                <p:oleObj name="文档" r:id="rId9" imgW="3998962" imgH="2200962" progId="Word.Document.12">
                  <p:embed/>
                  <p:pic>
                    <p:nvPicPr>
                      <p:cNvPr id="0" name=""/>
                      <p:cNvPicPr/>
                      <p:nvPr/>
                    </p:nvPicPr>
                    <p:blipFill>
                      <a:blip r:embed="rId10"/>
                      <a:stretch>
                        <a:fillRect/>
                      </a:stretch>
                    </p:blipFill>
                    <p:spPr>
                      <a:xfrm>
                        <a:off x="508000" y="1693130"/>
                        <a:ext cx="8128000" cy="4472174"/>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51515523"/>
              </p:ext>
            </p:extLst>
          </p:nvPr>
        </p:nvGraphicFramePr>
        <p:xfrm>
          <a:off x="594641" y="1147573"/>
          <a:ext cx="7976756" cy="6114774"/>
        </p:xfrm>
        <a:graphic>
          <a:graphicData uri="http://schemas.openxmlformats.org/presentationml/2006/ole">
            <mc:AlternateContent xmlns:mc="http://schemas.openxmlformats.org/markup-compatibility/2006">
              <mc:Choice xmlns:v="urn:schemas-microsoft-com:vml" Requires="v">
                <p:oleObj spid="_x0000_s83972" name="文档" r:id="rId4" imgW="3998962" imgH="3065652" progId="Word.Document.12">
                  <p:embed/>
                </p:oleObj>
              </mc:Choice>
              <mc:Fallback>
                <p:oleObj name="文档" r:id="rId4" imgW="3998962" imgH="3065652" progId="Word.Document.12">
                  <p:embed/>
                  <p:pic>
                    <p:nvPicPr>
                      <p:cNvPr id="0" name=""/>
                      <p:cNvPicPr/>
                      <p:nvPr/>
                    </p:nvPicPr>
                    <p:blipFill>
                      <a:blip r:embed="rId5"/>
                      <a:stretch>
                        <a:fillRect/>
                      </a:stretch>
                    </p:blipFill>
                    <p:spPr>
                      <a:xfrm>
                        <a:off x="594641" y="1147573"/>
                        <a:ext cx="7976756" cy="6114774"/>
                      </a:xfrm>
                      <a:prstGeom prst="rect">
                        <a:avLst/>
                      </a:prstGeom>
                    </p:spPr>
                  </p:pic>
                </p:oleObj>
              </mc:Fallback>
            </mc:AlternateContent>
          </a:graphicData>
        </a:graphic>
      </p:graphicFrame>
      <p:sp>
        <p:nvSpPr>
          <p:cNvPr id="9" name="矩形 8">
            <a:hlinkClick r:id="rId6"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7"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8"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9"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10"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0571976"/>
      </p:ext>
    </p:extLst>
  </p:cSld>
  <p:clrMapOvr>
    <a:masterClrMapping/>
  </p:clrMapOvr>
  <p:transition spd="slow">
    <p:blinds dir="ver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426586"/>
              </p:ext>
            </p:extLst>
          </p:nvPr>
        </p:nvGraphicFramePr>
        <p:xfrm>
          <a:off x="508000" y="1236106"/>
          <a:ext cx="8128000" cy="5527296"/>
        </p:xfrm>
        <a:graphic>
          <a:graphicData uri="http://schemas.openxmlformats.org/presentationml/2006/ole">
            <mc:AlternateContent xmlns:mc="http://schemas.openxmlformats.org/markup-compatibility/2006">
              <mc:Choice xmlns:v="urn:schemas-microsoft-com:vml" Requires="v">
                <p:oleObj spid="_x0000_s84996" name="文档" r:id="rId9" imgW="3998962" imgH="2719704" progId="Word.Document.12">
                  <p:embed/>
                </p:oleObj>
              </mc:Choice>
              <mc:Fallback>
                <p:oleObj name="文档" r:id="rId9" imgW="3998962" imgH="2719704" progId="Word.Document.12">
                  <p:embed/>
                  <p:pic>
                    <p:nvPicPr>
                      <p:cNvPr id="0" name=""/>
                      <p:cNvPicPr/>
                      <p:nvPr/>
                    </p:nvPicPr>
                    <p:blipFill>
                      <a:blip r:embed="rId10"/>
                      <a:stretch>
                        <a:fillRect/>
                      </a:stretch>
                    </p:blipFill>
                    <p:spPr>
                      <a:xfrm>
                        <a:off x="508000" y="1236106"/>
                        <a:ext cx="8128000" cy="5527296"/>
                      </a:xfrm>
                      <a:prstGeom prst="rect">
                        <a:avLst/>
                      </a:prstGeom>
                    </p:spPr>
                  </p:pic>
                </p:oleObj>
              </mc:Fallback>
            </mc:AlternateContent>
          </a:graphicData>
        </a:graphic>
      </p:graphicFrame>
    </p:spTree>
    <p:extLst>
      <p:ext uri="{BB962C8B-B14F-4D97-AF65-F5344CB8AC3E}">
        <p14:creationId xmlns:p14="http://schemas.microsoft.com/office/powerpoint/2010/main" val="2122827971"/>
      </p:ext>
    </p:extLst>
  </p:cSld>
  <p:clrMapOvr>
    <a:masterClrMapping/>
  </p:clrMapOvr>
  <p:transition spd="slow">
    <p:randomBar dir="ver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82837268"/>
              </p:ext>
            </p:extLst>
          </p:nvPr>
        </p:nvGraphicFramePr>
        <p:xfrm>
          <a:off x="508000" y="1927125"/>
          <a:ext cx="8128000" cy="3446091"/>
        </p:xfrm>
        <a:graphic>
          <a:graphicData uri="http://schemas.openxmlformats.org/presentationml/2006/ole">
            <mc:AlternateContent xmlns:mc="http://schemas.openxmlformats.org/markup-compatibility/2006">
              <mc:Choice xmlns:v="urn:schemas-microsoft-com:vml" Requires="v">
                <p:oleObj spid="_x0000_s86020" name="文档" r:id="rId9" imgW="3998962" imgH="1694820" progId="Word.Document.12">
                  <p:embed/>
                </p:oleObj>
              </mc:Choice>
              <mc:Fallback>
                <p:oleObj name="文档" r:id="rId9" imgW="3998962" imgH="1694820" progId="Word.Document.12">
                  <p:embed/>
                  <p:pic>
                    <p:nvPicPr>
                      <p:cNvPr id="0" name=""/>
                      <p:cNvPicPr/>
                      <p:nvPr/>
                    </p:nvPicPr>
                    <p:blipFill>
                      <a:blip r:embed="rId10"/>
                      <a:stretch>
                        <a:fillRect/>
                      </a:stretch>
                    </p:blipFill>
                    <p:spPr>
                      <a:xfrm>
                        <a:off x="508000" y="1927125"/>
                        <a:ext cx="8128000" cy="3446091"/>
                      </a:xfrm>
                      <a:prstGeom prst="rect">
                        <a:avLst/>
                      </a:prstGeom>
                    </p:spPr>
                  </p:pic>
                </p:oleObj>
              </mc:Fallback>
            </mc:AlternateContent>
          </a:graphicData>
        </a:graphic>
      </p:graphicFrame>
    </p:spTree>
    <p:extLst>
      <p:ext uri="{BB962C8B-B14F-4D97-AF65-F5344CB8AC3E}">
        <p14:creationId xmlns:p14="http://schemas.microsoft.com/office/powerpoint/2010/main" val="2426839741"/>
      </p:ext>
    </p:extLst>
  </p:cSld>
  <p:clrMapOvr>
    <a:masterClrMapping/>
  </p:clrMapOvr>
  <p:transition spd="slow">
    <p:split orient="ver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779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战国末期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秦、楚、齐、赵、韩、魏、燕七国中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以秦力量最为强大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它采取远交近攻、各个击破的战略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积极对外扩张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以图统一中国。本文所叙史实发生在公元前</a:t>
            </a:r>
            <a:r>
              <a:rPr lang="en-US" altLang="zh-CN" sz="2200" dirty="0">
                <a:solidFill>
                  <a:srgbClr val="000000"/>
                </a:solidFill>
                <a:latin typeface="Times New Roman" panose="02020603050405020304" pitchFamily="18" charset="0"/>
                <a:cs typeface="Times New Roman" panose="02020603050405020304" pitchFamily="18" charset="0"/>
              </a:rPr>
              <a:t>283</a:t>
            </a:r>
            <a:r>
              <a:rPr lang="zh-CN" altLang="zh-CN" sz="2200" dirty="0">
                <a:solidFill>
                  <a:srgbClr val="000000"/>
                </a:solidFill>
                <a:latin typeface="Times New Roman" panose="02020603050405020304" pitchFamily="18" charset="0"/>
                <a:cs typeface="Times New Roman" panose="02020603050405020304" pitchFamily="18" charset="0"/>
              </a:rPr>
              <a:t>年到公元前</a:t>
            </a:r>
            <a:r>
              <a:rPr lang="en-US" altLang="zh-CN" sz="2200" dirty="0">
                <a:solidFill>
                  <a:srgbClr val="000000"/>
                </a:solidFill>
                <a:latin typeface="Times New Roman" panose="02020603050405020304" pitchFamily="18" charset="0"/>
                <a:cs typeface="Times New Roman" panose="02020603050405020304" pitchFamily="18" charset="0"/>
              </a:rPr>
              <a:t>279</a:t>
            </a:r>
            <a:r>
              <a:rPr lang="zh-CN" altLang="zh-CN" sz="2200" dirty="0">
                <a:solidFill>
                  <a:srgbClr val="000000"/>
                </a:solidFill>
                <a:latin typeface="Times New Roman" panose="02020603050405020304" pitchFamily="18" charset="0"/>
                <a:cs typeface="Times New Roman" panose="02020603050405020304" pitchFamily="18" charset="0"/>
              </a:rPr>
              <a:t>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正值战国中期之末。在此之前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秦早已占领了巴蜀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并夺取魏在河西的全部土地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又多次大败楚军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初步形成了统一全国的趋势。在此期间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秦以主力图楚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280</a:t>
            </a:r>
            <a:r>
              <a:rPr lang="zh-CN" altLang="zh-CN" sz="2200" dirty="0">
                <a:solidFill>
                  <a:srgbClr val="000000"/>
                </a:solidFill>
                <a:latin typeface="Times New Roman" panose="02020603050405020304" pitchFamily="18" charset="0"/>
                <a:cs typeface="Times New Roman" panose="02020603050405020304" pitchFamily="18" charset="0"/>
              </a:rPr>
              <a:t>年秦取楚上庸及汉水北岸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278</a:t>
            </a:r>
            <a:r>
              <a:rPr lang="zh-CN" altLang="zh-CN" sz="2200" dirty="0">
                <a:solidFill>
                  <a:srgbClr val="000000"/>
                </a:solidFill>
                <a:latin typeface="Times New Roman" panose="02020603050405020304" pitchFamily="18" charset="0"/>
                <a:cs typeface="Times New Roman" panose="02020603050405020304" pitchFamily="18" charset="0"/>
              </a:rPr>
              <a:t>年秦将白起攻破郢都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逼楚迁都于陈。尽管如此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秦仍未停止对赵的进攻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所以如何对付秦的挑战已成为关系着赵国安危的大问题。廉颇和蔺相如就是在这个历史舞台上起关键作用的人物。在蔺相如完璧归赵和渑池会时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秦的主要力量正对付楚国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所以它虽对赵国虎视眈眈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但还抽不出主要力量来进攻。这就是蔺相如进行外交斗争取得胜利的客观有利条件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蔺相如的主观努力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利用有利的形势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机智勇敢地斗争也非常重要。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779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下列对文章有关内容的概括分析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当廉颇失掉权势时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门客都弃他而去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等到他又掌权任职之时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那些门客又陆陆续续地回来了。这让廉颇非常生气。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赵襄王即位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任用乐乘代替廉颇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廉颇很生气地打击乐乘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乐乘离开了赵国。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廉颇逃到魏国后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长时间居住在大梁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但魏国并不重用廉颇。此时赵王想起用廉颇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因为此时赵国已经没有优秀的将领了。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廉颇为求起用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在赵使者面前一顿饭吃了一斗米、十斤肉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然后披甲上马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表示自己宝刀不老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报国之心可见一斑。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此时赵国已经没有优秀的将领了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是因为赵国多次被秦国侵略。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2495913"/>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给文中横线的文字断句。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吁君何见之晚也夫天下以市道交君有势我则从君君无势则去此固其理也有何怨乎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君何见之晚也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夫天下以市道交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君有势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我则从君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君无势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此固其理也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有何怨乎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0698356"/>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铮铮傲骨蔺相如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疏桐如剑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萧萧寒夜中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太史公披衣而起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他一支瘦笔写尽帝王霸主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一册书简涤尽千代风华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却始终无法忘记一个名字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蔺相如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如果不是赵国危机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如果不是一册史书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没人会记得这个名字。不过是缪贤的一个舍人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不过是千数门客当中的一个。历史淘尽了一代又一代的君王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史官的笔连那君王诸事都盛搁不下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又哪里有位置安放这样一个卑微而又低贱的门人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而恰恰就是这个门人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挽狂澜于既倒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敌强秦于自若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以身涉险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舌战强敌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在危险中从容自若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在对手前应付裕如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plit dir="in"/>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我常常惊叹于蔺相如的定力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我常常拍案于蔺相如的胆识。夜里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我也常常跨越了千年时光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去追寻相如那文人弱质下的铮铮傲骨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去寻找那傲骨深处蕴藏的大智慧、大勇敢和大从容。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当赵王的臣子畏缩在衣袍之下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当赵王的宫廷笼罩着愁云惨雾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蔺相如来了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从容而优雅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带着他的睿智和胆识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带着他忠正赤诚的丹心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带着他泰山崩于前而不变色的镇定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一匹瘦马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一队士卒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一袭布衣短褐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一身瘦骨铮铮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他走向秦国的城墙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走向虎狼之王为他陈设的獠牙的盛宴。身后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是战战兢兢的君王和同僚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是虎视眈眈的秦王和众臣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没有回头。生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原本是为报国而生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亦当是为救国而死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split dir="in"/>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1" name="M34.eps" descr="id:2147488030;FounderCES"/>
          <p:cNvPicPr/>
          <p:nvPr/>
        </p:nvPicPr>
        <p:blipFill>
          <a:blip r:embed="rId7"/>
          <a:stretch>
            <a:fillRect/>
          </a:stretch>
        </p:blipFill>
        <p:spPr>
          <a:xfrm>
            <a:off x="3059832" y="1184127"/>
            <a:ext cx="2736304" cy="2770963"/>
          </a:xfrm>
          <a:prstGeom prst="rect">
            <a:avLst/>
          </a:prstGeom>
        </p:spPr>
      </p:pic>
      <p:sp>
        <p:nvSpPr>
          <p:cNvPr id="2" name="矩形 1"/>
          <p:cNvSpPr>
            <a:spLocks noChangeAspect="1"/>
          </p:cNvSpPr>
          <p:nvPr/>
        </p:nvSpPr>
        <p:spPr>
          <a:xfrm>
            <a:off x="508000" y="391604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历史穿越时光的深邃抵达我们的灵魂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渑池上空的硝烟逐渐消散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剑拔弩张回归成歌舞升平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他还是那个蔺相如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接受君王的恩赐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接受爵禄的封赏。然而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一个真正的勇士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又怎能让一袭华衣掩盖了灵魂的从容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一个真正的文人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又怎能让一顶官帽改变了内心的淡定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蔺相如是真勇士和真文人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他处世以若即若离之法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居心于有意无意之间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然后在这从容和淡定中等待挑战危难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等待赴汤蹈火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这就是中国文人的风骨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从古代到现代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从今天到明天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strips dir="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蔺相如来了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他穿越时光的梦境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穿越昏君美人凌乱的舞袖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穿过弄臣贼子谄媚的笑容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从竹简和木椟中走来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布衣青发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瘦骨如山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依然从容淡定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依然睿智豁达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依然高瞻远瞩。他一袭布衣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数根傲骨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温和而桀骜地站在汗青之上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以他独特的睿智和通达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矗立于历史的流光之中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亘古不朽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摘自《语文周报》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本文语言至情至性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镂刻生动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霸气十足。长短句错落有致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读来铿锵有力。成功运用比喻、排比、拟人、反问、对比等修辞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再加上作者奇特的想象力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使语言如电影镜头般为我们形象地折射出蔺相如的傲岸形象。我们似穿过历史的隧道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看到了活生生的蔺相如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他正在为我们上演一幕幕的篇章。</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cut/>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廉颇和蔺相如的故事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感人至深。主动请缨、威震敌国、有勇有谋的蔺相如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赤胆忠心、知错就改的老将廉颇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都给我们留下了深刻的印象。蔺相如一介布衣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身为舍人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寄人篱下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在国家有急之时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却主动请缨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在强大威武的秦昭王面前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怒叱秦廷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极力维护国家的尊严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又能在万般危难之时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完璧归赵。其诚心、其气魄、其胆量、其谋略可谓古今无双。更令人钦佩的是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面对廉颇老将的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他能忍辱退让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以国家之急为先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当廉将军承认错误、负荆请罪时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他能宽宏大度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不计前嫌。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担当、爱国、团结、忍让、宽容等。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cut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廉颇老将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起于行伍之间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立于戎马之背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战功显赫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出将入相。忠于国事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襟怀坦荡。知错必改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负荆请罪以从善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释怨和衷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捐弃前嫌而报国。一曲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将相和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成为华夏民族构建和谐社会的精神文明财富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逆境不丧报国志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的拳拳之心更是华夏子孙振兴中华大业的巨大动力内核。他以国事为重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以民为天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丢下面子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省身思过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知错改错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在数千年的历史中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第一个唱响了坦坦荡荡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负荆请罪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闻过则喜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知错改错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的亘古第一臣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爱国、坦诚、自省、知错改错等。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7374279"/>
      </p:ext>
    </p:extLst>
  </p:cSld>
  <p:clrMapOvr>
    <a:masterClrMapping/>
  </p:clrMapOvr>
  <p:transition spd="slow">
    <p:cut/>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27505"/>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抓住特征写人物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一个人一生中所做的事情很多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可是写人物传记时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就不能事无巨细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统统罗列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而是必须对这些传记的素材进行加工、提炼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选择最能表现人物主要性格特征的典型事件来写。司马迁为了要表现廉颇、蔺相如的主要性格特征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不是给廉颇、蔺相如各开一张履历表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而是选择了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完璧归赵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渑池之会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廉蔺交欢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三件事来写。这三件事反映了两种矛盾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一是秦、赵两国之间的矛盾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一是廉、蔺两人之间的矛盾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前一个矛盾发展的后果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是构成后一个矛盾的原因。通过这两种矛盾冲突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廉颇和蔺相如的主要性格特征得到了充分的展示。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strips/>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学习本文选材的特点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表现出其鲜明的性格特点或卓越的见识。字数不限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力求生动形象。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云长变色而起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夺周仓所捧大刀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立于庭中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目视周仓而叱曰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此国家之事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汝何敢多言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可速去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云长右手提刀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左手挽住鲁肃手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佯推醉曰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公今请吾赴宴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莫提起荆州之事。吾今已醉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恐伤故旧之情。他日令人请公到荆州赴会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另作商议。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鲁肃魂不附体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被云长扯至江边。吕蒙、甘宁各引本部军欲出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见云长手提大刀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亲握鲁肃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恐肃被伤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遂不敢动。云长到船边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却才放手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早立于船首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与鲁肃作别。肃如痴似呆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看关公船已乘风而去。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罗贯中《三国演义》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二十四史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中国古代各朝撰写的二十四部史书的总称。由于《史记》的写法被历来的朝代纳为正式的历史写作手法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故将和《史记》一样用纪传体写作的史书称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。它上起传说中的黄帝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止于明朝崇祯十七年</a:t>
            </a:r>
            <a:r>
              <a:rPr lang="en-US" altLang="zh-CN" sz="2200" dirty="0">
                <a:solidFill>
                  <a:srgbClr val="000000"/>
                </a:solidFill>
                <a:latin typeface="Times New Roman" panose="02020603050405020304" pitchFamily="18" charset="0"/>
                <a:cs typeface="Times New Roman" panose="02020603050405020304" pitchFamily="18" charset="0"/>
              </a:rPr>
              <a:t>(1644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4 000</a:t>
            </a:r>
            <a:r>
              <a:rPr lang="zh-CN" altLang="zh-CN" sz="2200" dirty="0">
                <a:solidFill>
                  <a:srgbClr val="000000"/>
                </a:solidFill>
                <a:latin typeface="Times New Roman" panose="02020603050405020304" pitchFamily="18" charset="0"/>
                <a:cs typeface="Times New Roman" panose="02020603050405020304" pitchFamily="18" charset="0"/>
              </a:rPr>
              <a:t>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用统一的有本纪、列传的纪传体编写。第一部是《史记》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最后一部是《明史》。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373819"/>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1647417077"/>
              </p:ext>
            </p:extLst>
          </p:nvPr>
        </p:nvGraphicFramePr>
        <p:xfrm>
          <a:off x="508000" y="1916432"/>
          <a:ext cx="8128000" cy="4353931"/>
        </p:xfrm>
        <a:graphic>
          <a:graphicData uri="http://schemas.openxmlformats.org/presentationml/2006/ole">
            <mc:AlternateContent xmlns:mc="http://schemas.openxmlformats.org/markup-compatibility/2006">
              <mc:Choice xmlns:v="urn:schemas-microsoft-com:vml" Requires="v">
                <p:oleObj spid="_x0000_s7209" name="文档" r:id="rId7" imgW="3893887" imgH="2085766" progId="Word.Document.12">
                  <p:embed/>
                </p:oleObj>
              </mc:Choice>
              <mc:Fallback>
                <p:oleObj name="文档" r:id="rId7" imgW="3893887" imgH="2085766" progId="Word.Document.12">
                  <p:embed/>
                  <p:pic>
                    <p:nvPicPr>
                      <p:cNvPr id="0" name=""/>
                      <p:cNvPicPr/>
                      <p:nvPr/>
                    </p:nvPicPr>
                    <p:blipFill>
                      <a:blip r:embed="rId8"/>
                      <a:stretch>
                        <a:fillRect/>
                      </a:stretch>
                    </p:blipFill>
                    <p:spPr>
                      <a:xfrm>
                        <a:off x="508000" y="1916432"/>
                        <a:ext cx="8128000" cy="4353931"/>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cover dir="ru"/>
      </p:transition>
    </mc:Choice>
    <mc:Fallback>
      <p:transition spd="slow">
        <p:cover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294</TotalTime>
  <Words>4233</Words>
  <Application>Microsoft Office PowerPoint</Application>
  <PresentationFormat>全屏显示(4:3)</PresentationFormat>
  <Paragraphs>393</Paragraphs>
  <Slides>79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79</vt:i4>
      </vt:variant>
    </vt:vector>
  </HeadingPairs>
  <TitlesOfParts>
    <vt:vector size="92"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古代人物传记</vt:lpstr>
      <vt:lpstr>PowerPoint 演示文稿</vt:lpstr>
      <vt:lpstr>PowerPoint 演示文稿</vt:lpstr>
      <vt:lpstr>11　廉颇蔺相如列传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40</cp:revision>
  <dcterms:created xsi:type="dcterms:W3CDTF">2015-04-23T00:36:31Z</dcterms:created>
  <dcterms:modified xsi:type="dcterms:W3CDTF">2016-11-15T03:11:15Z</dcterms:modified>
</cp:coreProperties>
</file>