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6"/>
  </p:notesMasterIdLst>
  <p:sldIdLst>
    <p:sldId id="273" r:id="rId2"/>
    <p:sldId id="275" r:id="rId3"/>
    <p:sldId id="291" r:id="rId4"/>
    <p:sldId id="274" r:id="rId5"/>
    <p:sldId id="263" r:id="rId6"/>
    <p:sldId id="264" r:id="rId7"/>
    <p:sldId id="317" r:id="rId8"/>
    <p:sldId id="267" r:id="rId9"/>
    <p:sldId id="268" r:id="rId10"/>
    <p:sldId id="295" r:id="rId11"/>
    <p:sldId id="296" r:id="rId12"/>
    <p:sldId id="297" r:id="rId13"/>
    <p:sldId id="340" r:id="rId14"/>
    <p:sldId id="341" r:id="rId15"/>
    <p:sldId id="265" r:id="rId16"/>
    <p:sldId id="300" r:id="rId17"/>
    <p:sldId id="301" r:id="rId18"/>
    <p:sldId id="302" r:id="rId19"/>
    <p:sldId id="318" r:id="rId20"/>
    <p:sldId id="342" r:id="rId21"/>
    <p:sldId id="266" r:id="rId22"/>
    <p:sldId id="303" r:id="rId23"/>
    <p:sldId id="269" r:id="rId24"/>
    <p:sldId id="343" r:id="rId25"/>
    <p:sldId id="344" r:id="rId26"/>
    <p:sldId id="345" r:id="rId27"/>
    <p:sldId id="346" r:id="rId28"/>
    <p:sldId id="347" r:id="rId29"/>
    <p:sldId id="348" r:id="rId30"/>
    <p:sldId id="349" r:id="rId31"/>
    <p:sldId id="350" r:id="rId32"/>
    <p:sldId id="351" r:id="rId33"/>
    <p:sldId id="270" r:id="rId34"/>
    <p:sldId id="321" r:id="rId35"/>
    <p:sldId id="322" r:id="rId36"/>
    <p:sldId id="271" r:id="rId37"/>
    <p:sldId id="325" r:id="rId38"/>
    <p:sldId id="326" r:id="rId39"/>
    <p:sldId id="327" r:id="rId40"/>
    <p:sldId id="352" r:id="rId41"/>
    <p:sldId id="353" r:id="rId42"/>
    <p:sldId id="305" r:id="rId43"/>
    <p:sldId id="316" r:id="rId44"/>
    <p:sldId id="306" r:id="rId4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7" d="100"/>
          <a:sy n="87" d="100"/>
        </p:scale>
        <p:origin x="109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2016-11-15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5.xml"/><Relationship Id="rId7" Type="http://schemas.openxmlformats.org/officeDocument/2006/relationships/slide" Target="../slides/slide33.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5.xml"/><Relationship Id="rId5" Type="http://schemas.openxmlformats.org/officeDocument/2006/relationships/slide" Target="../slides/slide6.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33.xml"/><Relationship Id="rId2" Type="http://schemas.openxmlformats.org/officeDocument/2006/relationships/slide" Target="../slides/slide5.xml"/><Relationship Id="rId1" Type="http://schemas.openxmlformats.org/officeDocument/2006/relationships/slideMaster" Target="../slideMasters/slideMaster1.xml"/><Relationship Id="rId6" Type="http://schemas.openxmlformats.org/officeDocument/2006/relationships/slide" Target="../slides/slide15.xml"/><Relationship Id="rId5" Type="http://schemas.openxmlformats.org/officeDocument/2006/relationships/slide" Target="../slides/slide6.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33.xml"/><Relationship Id="rId2" Type="http://schemas.openxmlformats.org/officeDocument/2006/relationships/slide" Target="../slides/slide5.xml"/><Relationship Id="rId1" Type="http://schemas.openxmlformats.org/officeDocument/2006/relationships/slideMaster" Target="../slideMasters/slideMaster1.xml"/><Relationship Id="rId6" Type="http://schemas.openxmlformats.org/officeDocument/2006/relationships/slide" Target="../slides/slide15.xml"/><Relationship Id="rId5" Type="http://schemas.openxmlformats.org/officeDocument/2006/relationships/image" Target="../media/image5.png"/><Relationship Id="rId4" Type="http://schemas.openxmlformats.org/officeDocument/2006/relationships/slide" Target="../slides/slide6.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33.xml"/><Relationship Id="rId2" Type="http://schemas.openxmlformats.org/officeDocument/2006/relationships/slide" Target="../slides/slide5.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5.xml"/><Relationship Id="rId4" Type="http://schemas.openxmlformats.org/officeDocument/2006/relationships/slide" Target="../slides/slide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17" name="TextBox 16">
            <a:hlinkClick r:id="rId5"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5"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41"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ppt_y</p:attrName>
                                        </p:attrNameLst>
                                      </p:cBhvr>
                                      <p:tavLst>
                                        <p:tav tm="0">
                                          <p:val>
                                            <p:strVal val="#ppt_y+#ppt_h*1.125000"/>
                                          </p:val>
                                        </p:tav>
                                        <p:tav tm="100000">
                                          <p:val>
                                            <p:strVal val="#ppt_y"/>
                                          </p:val>
                                        </p:tav>
                                      </p:tavLst>
                                    </p:anim>
                                    <p:animEffect transition="in" filter="wipe(up)">
                                      <p:cBhvr>
                                        <p:cTn id="12" dur="500"/>
                                        <p:tgtEl>
                                          <p:spTgt spid="17"/>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p:tgtEl>
                                          <p:spTgt spid="35"/>
                                        </p:tgtEl>
                                        <p:attrNameLst>
                                          <p:attrName>ppt_y</p:attrName>
                                        </p:attrNameLst>
                                      </p:cBhvr>
                                      <p:tavLst>
                                        <p:tav tm="0">
                                          <p:val>
                                            <p:strVal val="#ppt_y+#ppt_h*1.125000"/>
                                          </p:val>
                                        </p:tav>
                                        <p:tav tm="100000">
                                          <p:val>
                                            <p:strVal val="#ppt_y"/>
                                          </p:val>
                                        </p:tav>
                                      </p:tavLst>
                                    </p:anim>
                                    <p:animEffect transition="in" filter="wipe(up)">
                                      <p:cBhvr>
                                        <p:cTn id="16" dur="500"/>
                                        <p:tgtEl>
                                          <p:spTgt spid="35"/>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p:tgtEl>
                                          <p:spTgt spid="41"/>
                                        </p:tgtEl>
                                        <p:attrNameLst>
                                          <p:attrName>ppt_y</p:attrName>
                                        </p:attrNameLst>
                                      </p:cBhvr>
                                      <p:tavLst>
                                        <p:tav tm="0">
                                          <p:val>
                                            <p:strVal val="#ppt_y+#ppt_h*1.125000"/>
                                          </p:val>
                                        </p:tav>
                                        <p:tav tm="100000">
                                          <p:val>
                                            <p:strVal val="#ppt_y"/>
                                          </p:val>
                                        </p:tav>
                                      </p:tavLst>
                                    </p:anim>
                                    <p:animEffect transition="in" filter="wipe(up)">
                                      <p:cBhvr>
                                        <p:cTn id="2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5" grpId="0"/>
      <p:bldP spid="41"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 name="组合 1"/>
          <p:cNvGrpSpPr/>
          <p:nvPr userDrawn="1"/>
        </p:nvGrpSpPr>
        <p:grpSpPr>
          <a:xfrm>
            <a:off x="4852164" y="-27379"/>
            <a:ext cx="1443037" cy="880111"/>
            <a:chOff x="4852164" y="-27379"/>
            <a:chExt cx="1443037" cy="880111"/>
          </a:xfrm>
        </p:grpSpPr>
        <p:pic>
          <p:nvPicPr>
            <p:cNvPr id="18" name="图片 1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52164" y="-27379"/>
              <a:ext cx="1443037" cy="880111"/>
            </a:xfrm>
            <a:prstGeom prst="rect">
              <a:avLst/>
            </a:prstGeom>
          </p:spPr>
        </p:pic>
        <p:sp>
          <p:nvSpPr>
            <p:cNvPr id="19" name="TextBox 16">
              <a:hlinkClick r:id="rId5"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课前预习案</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9"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0"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p:tgtEl>
                                          <p:spTgt spid="22"/>
                                        </p:tgtEl>
                                        <p:attrNameLst>
                                          <p:attrName>ppt_y</p:attrName>
                                        </p:attrNameLst>
                                      </p:cBhvr>
                                      <p:tavLst>
                                        <p:tav tm="0">
                                          <p:val>
                                            <p:strVal val="#ppt_y+#ppt_h*1.125000"/>
                                          </p:val>
                                        </p:tav>
                                        <p:tav tm="100000">
                                          <p:val>
                                            <p:strVal val="#ppt_y"/>
                                          </p:val>
                                        </p:tav>
                                      </p:tavLst>
                                    </p:anim>
                                    <p:animEffect transition="in" filter="wipe(up)">
                                      <p:cBhvr>
                                        <p:cTn id="12" dur="500"/>
                                        <p:tgtEl>
                                          <p:spTgt spid="22"/>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p:tgtEl>
                                          <p:spTgt spid="30"/>
                                        </p:tgtEl>
                                        <p:attrNameLst>
                                          <p:attrName>ppt_y</p:attrName>
                                        </p:attrNameLst>
                                      </p:cBhvr>
                                      <p:tavLst>
                                        <p:tav tm="0">
                                          <p:val>
                                            <p:strVal val="#ppt_y+#ppt_h*1.125000"/>
                                          </p:val>
                                        </p:tav>
                                        <p:tav tm="100000">
                                          <p:val>
                                            <p:strVal val="#ppt_y"/>
                                          </p:val>
                                        </p:tav>
                                      </p:tavLst>
                                    </p:anim>
                                    <p:animEffect transition="in" filter="wipe(up)">
                                      <p:cBhvr>
                                        <p:cTn id="2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20" name="TextBox 16">
            <a:hlinkClick r:id="rId4"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 name="组合 1"/>
          <p:cNvGrpSpPr/>
          <p:nvPr userDrawn="1"/>
        </p:nvGrpSpPr>
        <p:grpSpPr>
          <a:xfrm>
            <a:off x="6197901" y="-27384"/>
            <a:ext cx="1443037" cy="880109"/>
            <a:chOff x="6197901" y="-27384"/>
            <a:chExt cx="1443037" cy="880109"/>
          </a:xfrm>
        </p:grpSpPr>
        <p:pic>
          <p:nvPicPr>
            <p:cNvPr id="25" name="图片 24"/>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26"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课堂探究案</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8"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p:tgtEl>
                                          <p:spTgt spid="20"/>
                                        </p:tgtEl>
                                        <p:attrNameLst>
                                          <p:attrName>ppt_y</p:attrName>
                                        </p:attrNameLst>
                                      </p:cBhvr>
                                      <p:tavLst>
                                        <p:tav tm="0">
                                          <p:val>
                                            <p:strVal val="#ppt_y+#ppt_h*1.125000"/>
                                          </p:val>
                                        </p:tav>
                                        <p:tav tm="100000">
                                          <p:val>
                                            <p:strVal val="#ppt_y"/>
                                          </p:val>
                                        </p:tav>
                                      </p:tavLst>
                                    </p:anim>
                                    <p:animEffect transition="in" filter="wipe(up)">
                                      <p:cBhvr>
                                        <p:cTn id="16" dur="500"/>
                                        <p:tgtEl>
                                          <p:spTgt spid="20"/>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8"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22" name="TextBox 16">
            <a:hlinkClick r:id="rId4"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3" name="TextBox 34">
            <a:hlinkClick r:id="rId5"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 name="组合 1"/>
          <p:cNvGrpSpPr/>
          <p:nvPr userDrawn="1"/>
        </p:nvGrpSpPr>
        <p:grpSpPr>
          <a:xfrm>
            <a:off x="7543337" y="-27384"/>
            <a:ext cx="1443037" cy="880109"/>
            <a:chOff x="7543337" y="-27384"/>
            <a:chExt cx="1443037" cy="880109"/>
          </a:xfrm>
        </p:grpSpPr>
        <p:pic>
          <p:nvPicPr>
            <p:cNvPr id="25" name="图片 2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543337" y="-27384"/>
              <a:ext cx="1443037" cy="880109"/>
            </a:xfrm>
            <a:prstGeom prst="rect">
              <a:avLst/>
            </a:prstGeom>
          </p:spPr>
        </p:pic>
        <p:sp>
          <p:nvSpPr>
            <p:cNvPr id="26"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课外拓展案</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p:tgtEl>
                                          <p:spTgt spid="16"/>
                                        </p:tgtEl>
                                        <p:attrNameLst>
                                          <p:attrName>ppt_y</p:attrName>
                                        </p:attrNameLst>
                                      </p:cBhvr>
                                      <p:tavLst>
                                        <p:tav tm="0">
                                          <p:val>
                                            <p:strVal val="#ppt_y+#ppt_h*1.125000"/>
                                          </p:val>
                                        </p:tav>
                                        <p:tav tm="100000">
                                          <p:val>
                                            <p:strVal val="#ppt_y"/>
                                          </p:val>
                                        </p:tav>
                                      </p:tavLst>
                                    </p:anim>
                                    <p:animEffect transition="in" filter="wipe(up)">
                                      <p:cBhvr>
                                        <p:cTn id="12" dur="500"/>
                                        <p:tgtEl>
                                          <p:spTgt spid="16"/>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p:tgtEl>
                                          <p:spTgt spid="22"/>
                                        </p:tgtEl>
                                        <p:attrNameLst>
                                          <p:attrName>ppt_y</p:attrName>
                                        </p:attrNameLst>
                                      </p:cBhvr>
                                      <p:tavLst>
                                        <p:tav tm="0">
                                          <p:val>
                                            <p:strVal val="#ppt_y+#ppt_h*1.125000"/>
                                          </p:val>
                                        </p:tav>
                                        <p:tav tm="100000">
                                          <p:val>
                                            <p:strVal val="#ppt_y"/>
                                          </p:val>
                                        </p:tav>
                                      </p:tavLst>
                                    </p:anim>
                                    <p:animEffect transition="in" filter="wipe(up)">
                                      <p:cBhvr>
                                        <p:cTn id="16" dur="500"/>
                                        <p:tgtEl>
                                          <p:spTgt spid="22"/>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p:tgtEl>
                                          <p:spTgt spid="23"/>
                                        </p:tgtEl>
                                        <p:attrNameLst>
                                          <p:attrName>ppt_y</p:attrName>
                                        </p:attrNameLst>
                                      </p:cBhvr>
                                      <p:tavLst>
                                        <p:tav tm="0">
                                          <p:val>
                                            <p:strVal val="#ppt_y+#ppt_h*1.125000"/>
                                          </p:val>
                                        </p:tav>
                                        <p:tav tm="100000">
                                          <p:val>
                                            <p:strVal val="#ppt_y"/>
                                          </p:val>
                                        </p:tav>
                                      </p:tavLst>
                                    </p:anim>
                                    <p:animEffect transition="in" filter="wipe(up)">
                                      <p:cBhvr>
                                        <p:cTn id="2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4</a:t>
            </a:r>
            <a:r>
              <a:rPr lang="zh-CN" altLang="zh-CN" sz="1600" dirty="0" smtClean="0"/>
              <a:t>　</a:t>
            </a:r>
            <a:r>
              <a:rPr lang="zh-CN" altLang="zh-CN" sz="1600" b="1" dirty="0" smtClean="0"/>
              <a:t>柳永词两首</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slide" Target="slide6.xml"/><Relationship Id="rId7" Type="http://schemas.openxmlformats.org/officeDocument/2006/relationships/package" Target="../embeddings/Microsoft_Word___4.docx"/><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oleObject" Target="../embeddings/oleObject4.bin"/><Relationship Id="rId5" Type="http://schemas.openxmlformats.org/officeDocument/2006/relationships/slide" Target="slide9.xml"/><Relationship Id="rId4" Type="http://schemas.openxmlformats.org/officeDocument/2006/relationships/slide" Target="slide8.xml"/></Relationships>
</file>

<file path=ppt/slides/_rels/slide11.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slide" Target="slide6.xml"/><Relationship Id="rId7" Type="http://schemas.openxmlformats.org/officeDocument/2006/relationships/package" Target="../embeddings/Microsoft_Word___5.docx"/><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oleObject" Target="../embeddings/oleObject5.bin"/><Relationship Id="rId5" Type="http://schemas.openxmlformats.org/officeDocument/2006/relationships/slide" Target="slide9.xml"/><Relationship Id="rId4" Type="http://schemas.openxmlformats.org/officeDocument/2006/relationships/slide" Target="slide8.xml"/></Relationships>
</file>

<file path=ppt/slides/_rels/slide12.xml.rels><?xml version="1.0" encoding="UTF-8" standalone="yes"?>
<Relationships xmlns="http://schemas.openxmlformats.org/package/2006/relationships"><Relationship Id="rId8" Type="http://schemas.openxmlformats.org/officeDocument/2006/relationships/image" Target="../media/image14.emf"/><Relationship Id="rId3" Type="http://schemas.openxmlformats.org/officeDocument/2006/relationships/slide" Target="slide6.xml"/><Relationship Id="rId7" Type="http://schemas.openxmlformats.org/officeDocument/2006/relationships/package" Target="../embeddings/Microsoft_Word___6.docx"/><Relationship Id="rId2" Type="http://schemas.openxmlformats.org/officeDocument/2006/relationships/slideLayout" Target="../slideLayouts/slideLayout5.xml"/><Relationship Id="rId1" Type="http://schemas.openxmlformats.org/officeDocument/2006/relationships/vmlDrawing" Target="../drawings/vmlDrawing6.vml"/><Relationship Id="rId6" Type="http://schemas.openxmlformats.org/officeDocument/2006/relationships/oleObject" Target="../embeddings/oleObject6.bin"/><Relationship Id="rId5" Type="http://schemas.openxmlformats.org/officeDocument/2006/relationships/slide" Target="slide9.xml"/><Relationship Id="rId4" Type="http://schemas.openxmlformats.org/officeDocument/2006/relationships/slide" Target="slide8.xml"/></Relationships>
</file>

<file path=ppt/slides/_rels/slide13.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slide" Target="slide6.xml"/><Relationship Id="rId7" Type="http://schemas.openxmlformats.org/officeDocument/2006/relationships/package" Target="../embeddings/Microsoft_Word___7.docx"/><Relationship Id="rId2" Type="http://schemas.openxmlformats.org/officeDocument/2006/relationships/slideLayout" Target="../slideLayouts/slideLayout5.xml"/><Relationship Id="rId1" Type="http://schemas.openxmlformats.org/officeDocument/2006/relationships/vmlDrawing" Target="../drawings/vmlDrawing7.vml"/><Relationship Id="rId6" Type="http://schemas.openxmlformats.org/officeDocument/2006/relationships/oleObject" Target="../embeddings/oleObject7.bin"/><Relationship Id="rId5" Type="http://schemas.openxmlformats.org/officeDocument/2006/relationships/slide" Target="slide9.xml"/><Relationship Id="rId4" Type="http://schemas.openxmlformats.org/officeDocument/2006/relationships/slide" Target="slide8.xml"/></Relationships>
</file>

<file path=ppt/slides/_rels/slide14.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Layout" Target="../slideLayouts/slideLayout5.xml"/><Relationship Id="rId4" Type="http://schemas.openxmlformats.org/officeDocument/2006/relationships/slide" Target="slide9.xml"/></Relationships>
</file>

<file path=ppt/slides/_rels/slide15.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5.xml"/><Relationship Id="rId1" Type="http://schemas.openxmlformats.org/officeDocument/2006/relationships/slideLayout" Target="../slideLayouts/slideLayout6.xml"/><Relationship Id="rId5" Type="http://schemas.openxmlformats.org/officeDocument/2006/relationships/slide" Target="slide25.xml"/><Relationship Id="rId4" Type="http://schemas.openxmlformats.org/officeDocument/2006/relationships/slide" Target="slide23.xml"/></Relationships>
</file>

<file path=ppt/slides/_rels/slide16.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5.xml"/><Relationship Id="rId1" Type="http://schemas.openxmlformats.org/officeDocument/2006/relationships/slideLayout" Target="../slideLayouts/slideLayout6.xml"/><Relationship Id="rId5" Type="http://schemas.openxmlformats.org/officeDocument/2006/relationships/slide" Target="slide25.xml"/><Relationship Id="rId4" Type="http://schemas.openxmlformats.org/officeDocument/2006/relationships/slide" Target="slide23.xml"/></Relationships>
</file>

<file path=ppt/slides/_rels/slide17.xml.rels><?xml version="1.0" encoding="UTF-8" standalone="yes"?>
<Relationships xmlns="http://schemas.openxmlformats.org/package/2006/relationships"><Relationship Id="rId8" Type="http://schemas.openxmlformats.org/officeDocument/2006/relationships/image" Target="../media/image16.emf"/><Relationship Id="rId3" Type="http://schemas.openxmlformats.org/officeDocument/2006/relationships/slide" Target="slide15.xml"/><Relationship Id="rId7" Type="http://schemas.openxmlformats.org/officeDocument/2006/relationships/package" Target="../embeddings/Microsoft_Word___8.docx"/><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oleObject" Target="../embeddings/oleObject8.bin"/><Relationship Id="rId5" Type="http://schemas.openxmlformats.org/officeDocument/2006/relationships/slide" Target="slide23.xml"/><Relationship Id="rId4" Type="http://schemas.openxmlformats.org/officeDocument/2006/relationships/slide" Target="slide21.xml"/><Relationship Id="rId9" Type="http://schemas.openxmlformats.org/officeDocument/2006/relationships/slide" Target="slide25.xml"/></Relationships>
</file>

<file path=ppt/slides/_rels/slide18.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5.xml"/><Relationship Id="rId1" Type="http://schemas.openxmlformats.org/officeDocument/2006/relationships/slideLayout" Target="../slideLayouts/slideLayout6.xml"/><Relationship Id="rId5" Type="http://schemas.openxmlformats.org/officeDocument/2006/relationships/slide" Target="slide25.xml"/><Relationship Id="rId4" Type="http://schemas.openxmlformats.org/officeDocument/2006/relationships/slide" Target="slide23.xml"/></Relationships>
</file>

<file path=ppt/slides/_rels/slide19.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5.xml"/><Relationship Id="rId1" Type="http://schemas.openxmlformats.org/officeDocument/2006/relationships/slideLayout" Target="../slideLayouts/slideLayout6.xml"/><Relationship Id="rId5" Type="http://schemas.openxmlformats.org/officeDocument/2006/relationships/slide" Target="slide25.xml"/><Relationship Id="rId4" Type="http://schemas.openxmlformats.org/officeDocument/2006/relationships/slide" Target="slide23.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8.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20.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5.xml"/><Relationship Id="rId1" Type="http://schemas.openxmlformats.org/officeDocument/2006/relationships/slideLayout" Target="../slideLayouts/slideLayout6.xml"/><Relationship Id="rId5" Type="http://schemas.openxmlformats.org/officeDocument/2006/relationships/slide" Target="slide25.xml"/><Relationship Id="rId4" Type="http://schemas.openxmlformats.org/officeDocument/2006/relationships/slide" Target="slide23.xml"/></Relationships>
</file>

<file path=ppt/slides/_rels/slide21.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5.xml"/><Relationship Id="rId1" Type="http://schemas.openxmlformats.org/officeDocument/2006/relationships/slideLayout" Target="../slideLayouts/slideLayout6.xml"/><Relationship Id="rId5" Type="http://schemas.openxmlformats.org/officeDocument/2006/relationships/slide" Target="slide25.xml"/><Relationship Id="rId4" Type="http://schemas.openxmlformats.org/officeDocument/2006/relationships/slide" Target="slide23.xml"/></Relationships>
</file>

<file path=ppt/slides/_rels/slide22.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slide" Target="slide15.xml"/><Relationship Id="rId7" Type="http://schemas.openxmlformats.org/officeDocument/2006/relationships/package" Target="../embeddings/Microsoft_Word___9.docx"/><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oleObject" Target="../embeddings/oleObject9.bin"/><Relationship Id="rId5" Type="http://schemas.openxmlformats.org/officeDocument/2006/relationships/slide" Target="slide23.xml"/><Relationship Id="rId4" Type="http://schemas.openxmlformats.org/officeDocument/2006/relationships/slide" Target="slide21.xml"/><Relationship Id="rId9" Type="http://schemas.openxmlformats.org/officeDocument/2006/relationships/slide" Target="slide25.xml"/></Relationships>
</file>

<file path=ppt/slides/_rels/slide23.xml.rels><?xml version="1.0" encoding="UTF-8" standalone="yes"?>
<Relationships xmlns="http://schemas.openxmlformats.org/package/2006/relationships"><Relationship Id="rId8" Type="http://schemas.openxmlformats.org/officeDocument/2006/relationships/image" Target="../media/image18.emf"/><Relationship Id="rId3" Type="http://schemas.openxmlformats.org/officeDocument/2006/relationships/slide" Target="slide15.xml"/><Relationship Id="rId7" Type="http://schemas.openxmlformats.org/officeDocument/2006/relationships/package" Target="../embeddings/Microsoft_Word___10.docx"/><Relationship Id="rId2" Type="http://schemas.openxmlformats.org/officeDocument/2006/relationships/slideLayout" Target="../slideLayouts/slideLayout6.xml"/><Relationship Id="rId1" Type="http://schemas.openxmlformats.org/officeDocument/2006/relationships/vmlDrawing" Target="../drawings/vmlDrawing10.vml"/><Relationship Id="rId6" Type="http://schemas.openxmlformats.org/officeDocument/2006/relationships/oleObject" Target="../embeddings/oleObject10.bin"/><Relationship Id="rId5" Type="http://schemas.openxmlformats.org/officeDocument/2006/relationships/slide" Target="slide23.xml"/><Relationship Id="rId4" Type="http://schemas.openxmlformats.org/officeDocument/2006/relationships/slide" Target="slide21.xml"/><Relationship Id="rId9" Type="http://schemas.openxmlformats.org/officeDocument/2006/relationships/slide" Target="slide25.xml"/></Relationships>
</file>

<file path=ppt/slides/_rels/slide24.xml.rels><?xml version="1.0" encoding="UTF-8" standalone="yes"?>
<Relationships xmlns="http://schemas.openxmlformats.org/package/2006/relationships"><Relationship Id="rId8" Type="http://schemas.openxmlformats.org/officeDocument/2006/relationships/image" Target="../media/image19.emf"/><Relationship Id="rId3" Type="http://schemas.openxmlformats.org/officeDocument/2006/relationships/slide" Target="slide15.xml"/><Relationship Id="rId7" Type="http://schemas.openxmlformats.org/officeDocument/2006/relationships/package" Target="../embeddings/Microsoft_Word___11.docx"/><Relationship Id="rId2" Type="http://schemas.openxmlformats.org/officeDocument/2006/relationships/slideLayout" Target="../slideLayouts/slideLayout6.xml"/><Relationship Id="rId1" Type="http://schemas.openxmlformats.org/officeDocument/2006/relationships/vmlDrawing" Target="../drawings/vmlDrawing11.vml"/><Relationship Id="rId6" Type="http://schemas.openxmlformats.org/officeDocument/2006/relationships/oleObject" Target="../embeddings/oleObject11.bin"/><Relationship Id="rId5" Type="http://schemas.openxmlformats.org/officeDocument/2006/relationships/slide" Target="slide23.xml"/><Relationship Id="rId4" Type="http://schemas.openxmlformats.org/officeDocument/2006/relationships/slide" Target="slide21.xml"/><Relationship Id="rId9" Type="http://schemas.openxmlformats.org/officeDocument/2006/relationships/slide" Target="slide25.xml"/></Relationships>
</file>

<file path=ppt/slides/_rels/slide25.xml.rels><?xml version="1.0" encoding="UTF-8" standalone="yes"?>
<Relationships xmlns="http://schemas.openxmlformats.org/package/2006/relationships"><Relationship Id="rId8" Type="http://schemas.openxmlformats.org/officeDocument/2006/relationships/package" Target="../embeddings/Microsoft_Word___12.docx"/><Relationship Id="rId3" Type="http://schemas.openxmlformats.org/officeDocument/2006/relationships/slide" Target="slide15.xml"/><Relationship Id="rId7" Type="http://schemas.openxmlformats.org/officeDocument/2006/relationships/oleObject" Target="../embeddings/oleObject12.bin"/><Relationship Id="rId2" Type="http://schemas.openxmlformats.org/officeDocument/2006/relationships/slideLayout" Target="../slideLayouts/slideLayout6.xml"/><Relationship Id="rId1" Type="http://schemas.openxmlformats.org/officeDocument/2006/relationships/vmlDrawing" Target="../drawings/vmlDrawing12.vml"/><Relationship Id="rId6" Type="http://schemas.openxmlformats.org/officeDocument/2006/relationships/slide" Target="slide25.xml"/><Relationship Id="rId5" Type="http://schemas.openxmlformats.org/officeDocument/2006/relationships/slide" Target="slide23.xml"/><Relationship Id="rId4" Type="http://schemas.openxmlformats.org/officeDocument/2006/relationships/slide" Target="slide21.xml"/><Relationship Id="rId9" Type="http://schemas.openxmlformats.org/officeDocument/2006/relationships/image" Target="../media/image20.emf"/></Relationships>
</file>

<file path=ppt/slides/_rels/slide26.xml.rels><?xml version="1.0" encoding="UTF-8" standalone="yes"?>
<Relationships xmlns="http://schemas.openxmlformats.org/package/2006/relationships"><Relationship Id="rId8" Type="http://schemas.openxmlformats.org/officeDocument/2006/relationships/package" Target="../embeddings/Microsoft_Word___13.docx"/><Relationship Id="rId3" Type="http://schemas.openxmlformats.org/officeDocument/2006/relationships/slide" Target="slide15.xml"/><Relationship Id="rId7" Type="http://schemas.openxmlformats.org/officeDocument/2006/relationships/oleObject" Target="../embeddings/oleObject13.bin"/><Relationship Id="rId2" Type="http://schemas.openxmlformats.org/officeDocument/2006/relationships/slideLayout" Target="../slideLayouts/slideLayout6.xml"/><Relationship Id="rId1" Type="http://schemas.openxmlformats.org/officeDocument/2006/relationships/vmlDrawing" Target="../drawings/vmlDrawing13.vml"/><Relationship Id="rId6" Type="http://schemas.openxmlformats.org/officeDocument/2006/relationships/slide" Target="slide25.xml"/><Relationship Id="rId5" Type="http://schemas.openxmlformats.org/officeDocument/2006/relationships/slide" Target="slide23.xml"/><Relationship Id="rId4" Type="http://schemas.openxmlformats.org/officeDocument/2006/relationships/slide" Target="slide21.xml"/><Relationship Id="rId9" Type="http://schemas.openxmlformats.org/officeDocument/2006/relationships/image" Target="../media/image21.emf"/></Relationships>
</file>

<file path=ppt/slides/_rels/slide27.xml.rels><?xml version="1.0" encoding="UTF-8" standalone="yes"?>
<Relationships xmlns="http://schemas.openxmlformats.org/package/2006/relationships"><Relationship Id="rId8" Type="http://schemas.openxmlformats.org/officeDocument/2006/relationships/package" Target="../embeddings/Microsoft_Word___14.docx"/><Relationship Id="rId3" Type="http://schemas.openxmlformats.org/officeDocument/2006/relationships/slide" Target="slide15.xml"/><Relationship Id="rId7" Type="http://schemas.openxmlformats.org/officeDocument/2006/relationships/oleObject" Target="../embeddings/oleObject14.bin"/><Relationship Id="rId2" Type="http://schemas.openxmlformats.org/officeDocument/2006/relationships/slideLayout" Target="../slideLayouts/slideLayout6.xml"/><Relationship Id="rId1" Type="http://schemas.openxmlformats.org/officeDocument/2006/relationships/vmlDrawing" Target="../drawings/vmlDrawing14.vml"/><Relationship Id="rId6" Type="http://schemas.openxmlformats.org/officeDocument/2006/relationships/slide" Target="slide25.xml"/><Relationship Id="rId5" Type="http://schemas.openxmlformats.org/officeDocument/2006/relationships/slide" Target="slide23.xml"/><Relationship Id="rId4" Type="http://schemas.openxmlformats.org/officeDocument/2006/relationships/slide" Target="slide21.xml"/><Relationship Id="rId9" Type="http://schemas.openxmlformats.org/officeDocument/2006/relationships/image" Target="../media/image22.emf"/></Relationships>
</file>

<file path=ppt/slides/_rels/slide28.xml.rels><?xml version="1.0" encoding="UTF-8" standalone="yes"?>
<Relationships xmlns="http://schemas.openxmlformats.org/package/2006/relationships"><Relationship Id="rId8" Type="http://schemas.openxmlformats.org/officeDocument/2006/relationships/package" Target="../embeddings/Microsoft_Word___15.docx"/><Relationship Id="rId3" Type="http://schemas.openxmlformats.org/officeDocument/2006/relationships/slide" Target="slide15.xml"/><Relationship Id="rId7" Type="http://schemas.openxmlformats.org/officeDocument/2006/relationships/oleObject" Target="../embeddings/oleObject15.bin"/><Relationship Id="rId2" Type="http://schemas.openxmlformats.org/officeDocument/2006/relationships/slideLayout" Target="../slideLayouts/slideLayout6.xml"/><Relationship Id="rId1" Type="http://schemas.openxmlformats.org/officeDocument/2006/relationships/vmlDrawing" Target="../drawings/vmlDrawing15.vml"/><Relationship Id="rId6" Type="http://schemas.openxmlformats.org/officeDocument/2006/relationships/slide" Target="slide25.xml"/><Relationship Id="rId5" Type="http://schemas.openxmlformats.org/officeDocument/2006/relationships/slide" Target="slide23.xml"/><Relationship Id="rId4" Type="http://schemas.openxmlformats.org/officeDocument/2006/relationships/slide" Target="slide21.xml"/><Relationship Id="rId9" Type="http://schemas.openxmlformats.org/officeDocument/2006/relationships/image" Target="../media/image23.emf"/></Relationships>
</file>

<file path=ppt/slides/_rels/slide29.xml.rels><?xml version="1.0" encoding="UTF-8" standalone="yes"?>
<Relationships xmlns="http://schemas.openxmlformats.org/package/2006/relationships"><Relationship Id="rId8" Type="http://schemas.openxmlformats.org/officeDocument/2006/relationships/package" Target="../embeddings/Microsoft_Word___16.docx"/><Relationship Id="rId3" Type="http://schemas.openxmlformats.org/officeDocument/2006/relationships/slide" Target="slide15.xml"/><Relationship Id="rId7" Type="http://schemas.openxmlformats.org/officeDocument/2006/relationships/oleObject" Target="../embeddings/oleObject16.bin"/><Relationship Id="rId2" Type="http://schemas.openxmlformats.org/officeDocument/2006/relationships/slideLayout" Target="../slideLayouts/slideLayout6.xml"/><Relationship Id="rId1" Type="http://schemas.openxmlformats.org/officeDocument/2006/relationships/vmlDrawing" Target="../drawings/vmlDrawing16.vml"/><Relationship Id="rId6" Type="http://schemas.openxmlformats.org/officeDocument/2006/relationships/slide" Target="slide25.xml"/><Relationship Id="rId5" Type="http://schemas.openxmlformats.org/officeDocument/2006/relationships/slide" Target="slide23.xml"/><Relationship Id="rId4" Type="http://schemas.openxmlformats.org/officeDocument/2006/relationships/slide" Target="slide21.xml"/><Relationship Id="rId9" Type="http://schemas.openxmlformats.org/officeDocument/2006/relationships/image" Target="../media/image24.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8" Type="http://schemas.openxmlformats.org/officeDocument/2006/relationships/package" Target="../embeddings/Microsoft_Word___17.docx"/><Relationship Id="rId3" Type="http://schemas.openxmlformats.org/officeDocument/2006/relationships/slide" Target="slide15.xml"/><Relationship Id="rId7" Type="http://schemas.openxmlformats.org/officeDocument/2006/relationships/oleObject" Target="../embeddings/oleObject17.bin"/><Relationship Id="rId2" Type="http://schemas.openxmlformats.org/officeDocument/2006/relationships/slideLayout" Target="../slideLayouts/slideLayout6.xml"/><Relationship Id="rId1" Type="http://schemas.openxmlformats.org/officeDocument/2006/relationships/vmlDrawing" Target="../drawings/vmlDrawing17.vml"/><Relationship Id="rId6" Type="http://schemas.openxmlformats.org/officeDocument/2006/relationships/slide" Target="slide25.xml"/><Relationship Id="rId5" Type="http://schemas.openxmlformats.org/officeDocument/2006/relationships/slide" Target="slide23.xml"/><Relationship Id="rId4" Type="http://schemas.openxmlformats.org/officeDocument/2006/relationships/slide" Target="slide21.xml"/><Relationship Id="rId9" Type="http://schemas.openxmlformats.org/officeDocument/2006/relationships/image" Target="../media/image25.emf"/></Relationships>
</file>

<file path=ppt/slides/_rels/slide31.xml.rels><?xml version="1.0" encoding="UTF-8" standalone="yes"?>
<Relationships xmlns="http://schemas.openxmlformats.org/package/2006/relationships"><Relationship Id="rId8" Type="http://schemas.openxmlformats.org/officeDocument/2006/relationships/package" Target="../embeddings/Microsoft_Word___18.docx"/><Relationship Id="rId3" Type="http://schemas.openxmlformats.org/officeDocument/2006/relationships/slide" Target="slide15.xml"/><Relationship Id="rId7" Type="http://schemas.openxmlformats.org/officeDocument/2006/relationships/oleObject" Target="../embeddings/oleObject18.bin"/><Relationship Id="rId2" Type="http://schemas.openxmlformats.org/officeDocument/2006/relationships/slideLayout" Target="../slideLayouts/slideLayout6.xml"/><Relationship Id="rId1" Type="http://schemas.openxmlformats.org/officeDocument/2006/relationships/vmlDrawing" Target="../drawings/vmlDrawing18.vml"/><Relationship Id="rId6" Type="http://schemas.openxmlformats.org/officeDocument/2006/relationships/slide" Target="slide25.xml"/><Relationship Id="rId5" Type="http://schemas.openxmlformats.org/officeDocument/2006/relationships/slide" Target="slide23.xml"/><Relationship Id="rId4" Type="http://schemas.openxmlformats.org/officeDocument/2006/relationships/slide" Target="slide21.xml"/><Relationship Id="rId9" Type="http://schemas.openxmlformats.org/officeDocument/2006/relationships/image" Target="../media/image26.emf"/></Relationships>
</file>

<file path=ppt/slides/_rels/slide32.xml.rels><?xml version="1.0" encoding="UTF-8" standalone="yes"?>
<Relationships xmlns="http://schemas.openxmlformats.org/package/2006/relationships"><Relationship Id="rId8" Type="http://schemas.openxmlformats.org/officeDocument/2006/relationships/package" Target="../embeddings/Microsoft_Word___19.docx"/><Relationship Id="rId3" Type="http://schemas.openxmlformats.org/officeDocument/2006/relationships/slide" Target="slide15.xml"/><Relationship Id="rId7" Type="http://schemas.openxmlformats.org/officeDocument/2006/relationships/oleObject" Target="../embeddings/oleObject19.bin"/><Relationship Id="rId2" Type="http://schemas.openxmlformats.org/officeDocument/2006/relationships/slideLayout" Target="../slideLayouts/slideLayout6.xml"/><Relationship Id="rId1" Type="http://schemas.openxmlformats.org/officeDocument/2006/relationships/vmlDrawing" Target="../drawings/vmlDrawing19.vml"/><Relationship Id="rId6" Type="http://schemas.openxmlformats.org/officeDocument/2006/relationships/slide" Target="slide25.xml"/><Relationship Id="rId5" Type="http://schemas.openxmlformats.org/officeDocument/2006/relationships/slide" Target="slide23.xml"/><Relationship Id="rId4" Type="http://schemas.openxmlformats.org/officeDocument/2006/relationships/slide" Target="slide21.xml"/><Relationship Id="rId9" Type="http://schemas.openxmlformats.org/officeDocument/2006/relationships/image" Target="../media/image27.emf"/></Relationships>
</file>

<file path=ppt/slides/_rels/slide33.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33.xml"/><Relationship Id="rId1" Type="http://schemas.openxmlformats.org/officeDocument/2006/relationships/slideLayout" Target="../slideLayouts/slideLayout7.xml"/><Relationship Id="rId6" Type="http://schemas.openxmlformats.org/officeDocument/2006/relationships/slide" Target="slide43.xml"/><Relationship Id="rId5" Type="http://schemas.openxmlformats.org/officeDocument/2006/relationships/slide" Target="slide44.xml"/><Relationship Id="rId4" Type="http://schemas.openxmlformats.org/officeDocument/2006/relationships/slide" Target="slide42.xml"/></Relationships>
</file>

<file path=ppt/slides/_rels/slide34.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33.xml"/><Relationship Id="rId1" Type="http://schemas.openxmlformats.org/officeDocument/2006/relationships/slideLayout" Target="../slideLayouts/slideLayout7.xml"/><Relationship Id="rId6" Type="http://schemas.openxmlformats.org/officeDocument/2006/relationships/slide" Target="slide43.xml"/><Relationship Id="rId5" Type="http://schemas.openxmlformats.org/officeDocument/2006/relationships/slide" Target="slide44.xml"/><Relationship Id="rId4" Type="http://schemas.openxmlformats.org/officeDocument/2006/relationships/slide" Target="slide42.xml"/></Relationships>
</file>

<file path=ppt/slides/_rels/slide35.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33.xml"/><Relationship Id="rId1" Type="http://schemas.openxmlformats.org/officeDocument/2006/relationships/slideLayout" Target="../slideLayouts/slideLayout7.xml"/><Relationship Id="rId6" Type="http://schemas.openxmlformats.org/officeDocument/2006/relationships/slide" Target="slide43.xml"/><Relationship Id="rId5" Type="http://schemas.openxmlformats.org/officeDocument/2006/relationships/slide" Target="slide44.xml"/><Relationship Id="rId4" Type="http://schemas.openxmlformats.org/officeDocument/2006/relationships/slide" Target="slide42.xml"/></Relationships>
</file>

<file path=ppt/slides/_rels/slide36.xml.rels><?xml version="1.0" encoding="UTF-8" standalone="yes"?>
<Relationships xmlns="http://schemas.openxmlformats.org/package/2006/relationships"><Relationship Id="rId3" Type="http://schemas.openxmlformats.org/officeDocument/2006/relationships/slide" Target="slide36.xml"/><Relationship Id="rId7" Type="http://schemas.openxmlformats.org/officeDocument/2006/relationships/image" Target="../media/image28.jpeg"/><Relationship Id="rId2" Type="http://schemas.openxmlformats.org/officeDocument/2006/relationships/slide" Target="slide33.xml"/><Relationship Id="rId1" Type="http://schemas.openxmlformats.org/officeDocument/2006/relationships/slideLayout" Target="../slideLayouts/slideLayout7.xml"/><Relationship Id="rId6" Type="http://schemas.openxmlformats.org/officeDocument/2006/relationships/slide" Target="slide43.xml"/><Relationship Id="rId5" Type="http://schemas.openxmlformats.org/officeDocument/2006/relationships/slide" Target="slide44.xml"/><Relationship Id="rId4" Type="http://schemas.openxmlformats.org/officeDocument/2006/relationships/slide" Target="slide42.xml"/></Relationships>
</file>

<file path=ppt/slides/_rels/slide37.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33.xml"/><Relationship Id="rId1" Type="http://schemas.openxmlformats.org/officeDocument/2006/relationships/slideLayout" Target="../slideLayouts/slideLayout7.xml"/><Relationship Id="rId6" Type="http://schemas.openxmlformats.org/officeDocument/2006/relationships/slide" Target="slide43.xml"/><Relationship Id="rId5" Type="http://schemas.openxmlformats.org/officeDocument/2006/relationships/slide" Target="slide44.xml"/><Relationship Id="rId4" Type="http://schemas.openxmlformats.org/officeDocument/2006/relationships/slide" Target="slide42.xml"/></Relationships>
</file>

<file path=ppt/slides/_rels/slide38.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33.xml"/><Relationship Id="rId1" Type="http://schemas.openxmlformats.org/officeDocument/2006/relationships/slideLayout" Target="../slideLayouts/slideLayout7.xml"/><Relationship Id="rId6" Type="http://schemas.openxmlformats.org/officeDocument/2006/relationships/slide" Target="slide43.xml"/><Relationship Id="rId5" Type="http://schemas.openxmlformats.org/officeDocument/2006/relationships/slide" Target="slide44.xml"/><Relationship Id="rId4" Type="http://schemas.openxmlformats.org/officeDocument/2006/relationships/slide" Target="slide42.xml"/></Relationships>
</file>

<file path=ppt/slides/_rels/slide39.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33.xml"/><Relationship Id="rId1" Type="http://schemas.openxmlformats.org/officeDocument/2006/relationships/slideLayout" Target="../slideLayouts/slideLayout7.xml"/><Relationship Id="rId6" Type="http://schemas.openxmlformats.org/officeDocument/2006/relationships/slide" Target="slide43.xml"/><Relationship Id="rId5" Type="http://schemas.openxmlformats.org/officeDocument/2006/relationships/slide" Target="slide44.xml"/><Relationship Id="rId4" Type="http://schemas.openxmlformats.org/officeDocument/2006/relationships/slide" Target="slide4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33.xml"/><Relationship Id="rId1" Type="http://schemas.openxmlformats.org/officeDocument/2006/relationships/slideLayout" Target="../slideLayouts/slideLayout7.xml"/><Relationship Id="rId6" Type="http://schemas.openxmlformats.org/officeDocument/2006/relationships/slide" Target="slide43.xml"/><Relationship Id="rId5" Type="http://schemas.openxmlformats.org/officeDocument/2006/relationships/slide" Target="slide44.xml"/><Relationship Id="rId4" Type="http://schemas.openxmlformats.org/officeDocument/2006/relationships/slide" Target="slide42.xml"/></Relationships>
</file>

<file path=ppt/slides/_rels/slide41.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33.xml"/><Relationship Id="rId1" Type="http://schemas.openxmlformats.org/officeDocument/2006/relationships/slideLayout" Target="../slideLayouts/slideLayout7.xml"/><Relationship Id="rId6" Type="http://schemas.openxmlformats.org/officeDocument/2006/relationships/slide" Target="slide43.xml"/><Relationship Id="rId5" Type="http://schemas.openxmlformats.org/officeDocument/2006/relationships/slide" Target="slide44.xml"/><Relationship Id="rId4" Type="http://schemas.openxmlformats.org/officeDocument/2006/relationships/slide" Target="slide42.xml"/></Relationships>
</file>

<file path=ppt/slides/_rels/slide42.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43.xml"/><Relationship Id="rId5" Type="http://schemas.openxmlformats.org/officeDocument/2006/relationships/slide" Target="slide44.xml"/><Relationship Id="rId4" Type="http://schemas.openxmlformats.org/officeDocument/2006/relationships/slide" Target="slide33.xml"/></Relationships>
</file>

<file path=ppt/slides/_rels/slide43.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36.xml"/><Relationship Id="rId1" Type="http://schemas.openxmlformats.org/officeDocument/2006/relationships/slideLayout" Target="../slideLayouts/slideLayout7.xml"/><Relationship Id="rId6" Type="http://schemas.openxmlformats.org/officeDocument/2006/relationships/slide" Target="slide42.xml"/><Relationship Id="rId5" Type="http://schemas.openxmlformats.org/officeDocument/2006/relationships/slide" Target="slide43.xml"/><Relationship Id="rId4" Type="http://schemas.openxmlformats.org/officeDocument/2006/relationships/slide" Target="slide44.xml"/></Relationships>
</file>

<file path=ppt/slides/_rels/slide44.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43.xml"/><Relationship Id="rId5" Type="http://schemas.openxmlformats.org/officeDocument/2006/relationships/slide" Target="slide44.xml"/><Relationship Id="rId4" Type="http://schemas.openxmlformats.org/officeDocument/2006/relationships/slide" Target="slide33.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4.xml"/><Relationship Id="rId1" Type="http://schemas.openxmlformats.org/officeDocument/2006/relationships/vmlDrawing" Target="../drawings/vmlDrawing2.vml"/><Relationship Id="rId5" Type="http://schemas.openxmlformats.org/officeDocument/2006/relationships/image" Target="../media/image9.emf"/><Relationship Id="rId4" Type="http://schemas.openxmlformats.org/officeDocument/2006/relationships/package" Target="../embeddings/Microsoft_Word___2.docx"/></Relationships>
</file>

<file path=ppt/slides/_rels/slide6.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Layout" Target="../slideLayouts/slideLayout5.xml"/><Relationship Id="rId5" Type="http://schemas.openxmlformats.org/officeDocument/2006/relationships/image" Target="../media/image10.jpeg"/><Relationship Id="rId4" Type="http://schemas.openxmlformats.org/officeDocument/2006/relationships/slide" Target="slide9.xml"/></Relationships>
</file>

<file path=ppt/slides/_rels/slide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Layout" Target="../slideLayouts/slideLayout5.xml"/><Relationship Id="rId4" Type="http://schemas.openxmlformats.org/officeDocument/2006/relationships/slide" Target="slide9.xml"/></Relationships>
</file>

<file path=ppt/slides/_rels/slide8.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Layout" Target="../slideLayouts/slideLayout5.xml"/><Relationship Id="rId4" Type="http://schemas.openxmlformats.org/officeDocument/2006/relationships/slide" Target="slide9.xml"/></Relationships>
</file>

<file path=ppt/slides/_rels/slide9.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slide" Target="slide6.xml"/><Relationship Id="rId7" Type="http://schemas.openxmlformats.org/officeDocument/2006/relationships/package" Target="../embeddings/Microsoft_Word___3.docx"/><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oleObject" Target="../embeddings/oleObject3.bin"/><Relationship Id="rId5" Type="http://schemas.openxmlformats.org/officeDocument/2006/relationships/slide" Target="slide9.xml"/><Relationship Id="rId4" Type="http://schemas.openxmlformats.org/officeDocument/2006/relationships/slide" Target="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b="1" dirty="0"/>
              <a:t>宋词鉴赏</a:t>
            </a:r>
            <a:endParaRPr lang="zh-CN" altLang="zh-CN" dirty="0"/>
          </a:p>
        </p:txBody>
      </p:sp>
    </p:spTree>
    <p:extLst>
      <p:ext uri="{BB962C8B-B14F-4D97-AF65-F5344CB8AC3E}">
        <p14:creationId xmlns:p14="http://schemas.microsoft.com/office/powerpoint/2010/main" val="2113085124"/>
      </p:ext>
    </p:extLst>
  </p:cSld>
  <p:clrMapOvr>
    <a:masterClrMapping/>
  </p:clrMapOvr>
  <p:transition spd="slow">
    <p:split dir="in"/>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4" name="矩形 3"/>
          <p:cNvSpPr>
            <a:spLocks noChangeAspect="1"/>
          </p:cNvSpPr>
          <p:nvPr/>
        </p:nvSpPr>
        <p:spPr>
          <a:xfrm>
            <a:off x="508000" y="1279777"/>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解多</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义</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1232428290"/>
              </p:ext>
            </p:extLst>
          </p:nvPr>
        </p:nvGraphicFramePr>
        <p:xfrm>
          <a:off x="508000" y="1799749"/>
          <a:ext cx="8128000" cy="4227098"/>
        </p:xfrm>
        <a:graphic>
          <a:graphicData uri="http://schemas.openxmlformats.org/presentationml/2006/ole">
            <mc:AlternateContent xmlns:mc="http://schemas.openxmlformats.org/markup-compatibility/2006">
              <mc:Choice xmlns:v="urn:schemas-microsoft-com:vml" Requires="v">
                <p:oleObj spid="_x0000_s27676" name="文档" r:id="rId7" imgW="3837032" imgH="1995769" progId="Word.Document.12">
                  <p:embed/>
                </p:oleObj>
              </mc:Choice>
              <mc:Fallback>
                <p:oleObj name="文档" r:id="rId7" imgW="3837032" imgH="1995769" progId="Word.Document.12">
                  <p:embed/>
                  <p:pic>
                    <p:nvPicPr>
                      <p:cNvPr id="0" name=""/>
                      <p:cNvPicPr/>
                      <p:nvPr/>
                    </p:nvPicPr>
                    <p:blipFill>
                      <a:blip r:embed="rId8"/>
                      <a:stretch>
                        <a:fillRect/>
                      </a:stretch>
                    </p:blipFill>
                    <p:spPr>
                      <a:xfrm>
                        <a:off x="508000" y="1799749"/>
                        <a:ext cx="8128000" cy="4227098"/>
                      </a:xfrm>
                      <a:prstGeom prst="rect">
                        <a:avLst/>
                      </a:prstGeom>
                    </p:spPr>
                  </p:pic>
                </p:oleObj>
              </mc:Fallback>
            </mc:AlternateContent>
          </a:graphicData>
        </a:graphic>
      </p:graphicFrame>
      <p:sp>
        <p:nvSpPr>
          <p:cNvPr id="8" name="矩形 7"/>
          <p:cNvSpPr/>
          <p:nvPr/>
        </p:nvSpPr>
        <p:spPr>
          <a:xfrm>
            <a:off x="3115220" y="1848127"/>
            <a:ext cx="1458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3386500" y="2400662"/>
            <a:ext cx="1188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670035" y="2953197"/>
            <a:ext cx="892562"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670035" y="3464510"/>
            <a:ext cx="1188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105807" y="3970538"/>
            <a:ext cx="1188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016497" y="4487583"/>
            <a:ext cx="1188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095968" y="5035210"/>
            <a:ext cx="1188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400042" y="5562448"/>
            <a:ext cx="3188182"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85805196"/>
      </p:ext>
    </p:extLst>
  </p:cSld>
  <p:clrMapOvr>
    <a:masterClrMapping/>
  </p:clrMapOvr>
  <mc:AlternateContent xmlns:mc="http://schemas.openxmlformats.org/markup-compatibility/2006">
    <mc:Choice xmlns:p14="http://schemas.microsoft.com/office/powerpoint/2010/main" Requires="p14">
      <p:transition spd="slow" p14:dur="1100">
        <p:cover dir="d"/>
      </p:transition>
    </mc:Choice>
    <mc:Fallback>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6"/>
                                        </p:tgtEl>
                                      </p:cBhvr>
                                    </p:animEffect>
                                    <p:set>
                                      <p:cBhvr>
                                        <p:cTn id="4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12" grpId="0" animBg="1"/>
      <p:bldP spid="13" grpId="0" animBg="1"/>
      <p:bldP spid="14" grpId="0" animBg="1"/>
      <p:bldP spid="15" grpId="0" animBg="1"/>
      <p:bldP spid="1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graphicFrame>
        <p:nvGraphicFramePr>
          <p:cNvPr id="3" name="对象 2"/>
          <p:cNvGraphicFramePr>
            <a:graphicFrameLocks noChangeAspect="1"/>
          </p:cNvGraphicFramePr>
          <p:nvPr>
            <p:extLst>
              <p:ext uri="{D42A27DB-BD31-4B8C-83A1-F6EECF244321}">
                <p14:modId xmlns:p14="http://schemas.microsoft.com/office/powerpoint/2010/main" val="1314161362"/>
              </p:ext>
            </p:extLst>
          </p:nvPr>
        </p:nvGraphicFramePr>
        <p:xfrm>
          <a:off x="508000" y="2498385"/>
          <a:ext cx="8128000" cy="2115230"/>
        </p:xfrm>
        <a:graphic>
          <a:graphicData uri="http://schemas.openxmlformats.org/presentationml/2006/ole">
            <mc:AlternateContent xmlns:mc="http://schemas.openxmlformats.org/markup-compatibility/2006">
              <mc:Choice xmlns:v="urn:schemas-microsoft-com:vml" Requires="v">
                <p:oleObj spid="_x0000_s34821" name="文档" r:id="rId7" imgW="3837032" imgH="997885" progId="Word.Document.12">
                  <p:embed/>
                </p:oleObj>
              </mc:Choice>
              <mc:Fallback>
                <p:oleObj name="文档" r:id="rId7" imgW="3837032" imgH="997885" progId="Word.Document.12">
                  <p:embed/>
                  <p:pic>
                    <p:nvPicPr>
                      <p:cNvPr id="0" name=""/>
                      <p:cNvPicPr/>
                      <p:nvPr/>
                    </p:nvPicPr>
                    <p:blipFill>
                      <a:blip r:embed="rId8"/>
                      <a:stretch>
                        <a:fillRect/>
                      </a:stretch>
                    </p:blipFill>
                    <p:spPr>
                      <a:xfrm>
                        <a:off x="508000" y="2498385"/>
                        <a:ext cx="8128000" cy="2115230"/>
                      </a:xfrm>
                      <a:prstGeom prst="rect">
                        <a:avLst/>
                      </a:prstGeom>
                    </p:spPr>
                  </p:pic>
                </p:oleObj>
              </mc:Fallback>
            </mc:AlternateContent>
          </a:graphicData>
        </a:graphic>
      </p:graphicFrame>
      <p:sp>
        <p:nvSpPr>
          <p:cNvPr id="8" name="矩形 7"/>
          <p:cNvSpPr/>
          <p:nvPr/>
        </p:nvSpPr>
        <p:spPr>
          <a:xfrm>
            <a:off x="3094790" y="2564487"/>
            <a:ext cx="1188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305950" y="3068960"/>
            <a:ext cx="1188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392461" y="3650250"/>
            <a:ext cx="1188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942393" y="4187472"/>
            <a:ext cx="1188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81391600"/>
      </p:ext>
    </p:extLst>
  </p:cSld>
  <p:clrMapOvr>
    <a:masterClrMapping/>
  </p:clrMapOvr>
  <mc:AlternateContent xmlns:mc="http://schemas.openxmlformats.org/markup-compatibility/2006">
    <mc:Choice xmlns:p14="http://schemas.microsoft.com/office/powerpoint/2010/main" Requires="p14">
      <p:transition spd="slow" p14:dur="11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1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733036" y="1861899"/>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活用</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314485069"/>
              </p:ext>
            </p:extLst>
          </p:nvPr>
        </p:nvGraphicFramePr>
        <p:xfrm>
          <a:off x="508000" y="2493015"/>
          <a:ext cx="8128000" cy="2448153"/>
        </p:xfrm>
        <a:graphic>
          <a:graphicData uri="http://schemas.openxmlformats.org/presentationml/2006/ole">
            <mc:AlternateContent xmlns:mc="http://schemas.openxmlformats.org/markup-compatibility/2006">
              <mc:Choice xmlns:v="urn:schemas-microsoft-com:vml" Requires="v">
                <p:oleObj spid="_x0000_s35845" name="文档" r:id="rId7" imgW="3837032" imgH="1155199" progId="Word.Document.12">
                  <p:embed/>
                </p:oleObj>
              </mc:Choice>
              <mc:Fallback>
                <p:oleObj name="文档" r:id="rId7" imgW="3837032" imgH="1155199" progId="Word.Document.12">
                  <p:embed/>
                  <p:pic>
                    <p:nvPicPr>
                      <p:cNvPr id="0" name=""/>
                      <p:cNvPicPr/>
                      <p:nvPr/>
                    </p:nvPicPr>
                    <p:blipFill>
                      <a:blip r:embed="rId8"/>
                      <a:stretch>
                        <a:fillRect/>
                      </a:stretch>
                    </p:blipFill>
                    <p:spPr>
                      <a:xfrm>
                        <a:off x="508000" y="2493015"/>
                        <a:ext cx="8128000" cy="2448153"/>
                      </a:xfrm>
                      <a:prstGeom prst="rect">
                        <a:avLst/>
                      </a:prstGeom>
                    </p:spPr>
                  </p:pic>
                </p:oleObj>
              </mc:Fallback>
            </mc:AlternateContent>
          </a:graphicData>
        </a:graphic>
      </p:graphicFrame>
      <p:sp>
        <p:nvSpPr>
          <p:cNvPr id="8" name="矩形 7"/>
          <p:cNvSpPr/>
          <p:nvPr/>
        </p:nvSpPr>
        <p:spPr>
          <a:xfrm>
            <a:off x="3347864" y="2495769"/>
            <a:ext cx="460851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3287201" y="2958892"/>
            <a:ext cx="4248143"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p:cNvSpPr/>
          <p:nvPr/>
        </p:nvSpPr>
        <p:spPr>
          <a:xfrm>
            <a:off x="3552870" y="3410998"/>
            <a:ext cx="26033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p:cNvSpPr/>
          <p:nvPr/>
        </p:nvSpPr>
        <p:spPr>
          <a:xfrm>
            <a:off x="3563888" y="3868681"/>
            <a:ext cx="259228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p:cNvSpPr/>
          <p:nvPr/>
        </p:nvSpPr>
        <p:spPr>
          <a:xfrm>
            <a:off x="3829886" y="4410433"/>
            <a:ext cx="345638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837019275"/>
      </p:ext>
    </p:extLst>
  </p:cSld>
  <p:clrMapOvr>
    <a:masterClrMapping/>
  </p:clrMapOvr>
  <mc:AlternateContent xmlns:mc="http://schemas.openxmlformats.org/markup-compatibility/2006">
    <mc:Choice xmlns:p14="http://schemas.microsoft.com/office/powerpoint/2010/main" Requires="p14">
      <p:transition spd="slow" p14:dur="11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12" grpId="0" animBg="1"/>
      <p:bldP spid="1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508000" y="1844824"/>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古今</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181482412"/>
              </p:ext>
            </p:extLst>
          </p:nvPr>
        </p:nvGraphicFramePr>
        <p:xfrm>
          <a:off x="508000" y="2374657"/>
          <a:ext cx="8128000" cy="3093884"/>
        </p:xfrm>
        <a:graphic>
          <a:graphicData uri="http://schemas.openxmlformats.org/presentationml/2006/ole">
            <mc:AlternateContent xmlns:mc="http://schemas.openxmlformats.org/markup-compatibility/2006">
              <mc:Choice xmlns:v="urn:schemas-microsoft-com:vml" Requires="v">
                <p:oleObj spid="_x0000_s36869" name="文档" r:id="rId7" imgW="3937069" imgH="1498267" progId="Word.Document.12">
                  <p:embed/>
                </p:oleObj>
              </mc:Choice>
              <mc:Fallback>
                <p:oleObj name="文档" r:id="rId7" imgW="3937069" imgH="1498267" progId="Word.Document.12">
                  <p:embed/>
                  <p:pic>
                    <p:nvPicPr>
                      <p:cNvPr id="0" name=""/>
                      <p:cNvPicPr/>
                      <p:nvPr/>
                    </p:nvPicPr>
                    <p:blipFill>
                      <a:blip r:embed="rId8"/>
                      <a:stretch>
                        <a:fillRect/>
                      </a:stretch>
                    </p:blipFill>
                    <p:spPr>
                      <a:xfrm>
                        <a:off x="508000" y="2374657"/>
                        <a:ext cx="8128000" cy="3093884"/>
                      </a:xfrm>
                      <a:prstGeom prst="rect">
                        <a:avLst/>
                      </a:prstGeom>
                    </p:spPr>
                  </p:pic>
                </p:oleObj>
              </mc:Fallback>
            </mc:AlternateContent>
          </a:graphicData>
        </a:graphic>
      </p:graphicFrame>
    </p:spTree>
    <p:extLst>
      <p:ext uri="{BB962C8B-B14F-4D97-AF65-F5344CB8AC3E}">
        <p14:creationId xmlns:p14="http://schemas.microsoft.com/office/powerpoint/2010/main" val="1810825709"/>
      </p:ext>
    </p:extLst>
  </p:cSld>
  <p:clrMapOvr>
    <a:masterClrMapping/>
  </p:clrMapOvr>
  <mc:AlternateContent xmlns:mc="http://schemas.openxmlformats.org/markup-compatibility/2006">
    <mc:Choice xmlns:p14="http://schemas.microsoft.com/office/powerpoint/2010/main" Requires="p14">
      <p:transition spd="slow" p14:dur="11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积名句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千骑拥高牙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乘醉听箫鼓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吟赏烟霞。</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异日图将好景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归去凤池夸。</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cs typeface="Times New Roman" panose="02020603050405020304" pitchFamily="18" charset="0"/>
              </a:rPr>
              <a:t>重庆高考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念去去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千里烟波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暮霭沉沉楚天阔</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此去经年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应是良辰好景虚设</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便纵有千种风情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更与何人说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多情自古伤离别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更那堪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冷落清秋节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今宵酒醒何处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杨柳岸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晓风残月。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2666741" y="2575921"/>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5530520" y="2575921"/>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p:cNvSpPr/>
          <p:nvPr/>
        </p:nvSpPr>
        <p:spPr>
          <a:xfrm>
            <a:off x="3297890" y="3382127"/>
            <a:ext cx="192218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p:cNvSpPr/>
          <p:nvPr/>
        </p:nvSpPr>
        <p:spPr>
          <a:xfrm>
            <a:off x="2397067" y="3786526"/>
            <a:ext cx="21960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p:cNvSpPr/>
          <p:nvPr/>
        </p:nvSpPr>
        <p:spPr>
          <a:xfrm>
            <a:off x="4910006" y="3790535"/>
            <a:ext cx="192218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13"/>
          <p:cNvSpPr/>
          <p:nvPr/>
        </p:nvSpPr>
        <p:spPr>
          <a:xfrm>
            <a:off x="1209658" y="4188244"/>
            <a:ext cx="192218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p:cNvSpPr/>
          <p:nvPr/>
        </p:nvSpPr>
        <p:spPr>
          <a:xfrm>
            <a:off x="5608052" y="4187926"/>
            <a:ext cx="167821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362515952"/>
      </p:ext>
    </p:extLst>
  </p:cSld>
  <p:clrMapOvr>
    <a:masterClrMapping/>
  </p:clrMapOvr>
  <mc:AlternateContent xmlns:mc="http://schemas.openxmlformats.org/markup-compatibility/2006">
    <mc:Choice xmlns:p14="http://schemas.microsoft.com/office/powerpoint/2010/main" Requires="p14">
      <p:transition spd="slow" p14:dur="110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12" grpId="0" animBg="1"/>
      <p:bldP spid="13" grpId="0" animBg="1"/>
      <p:bldP spid="14" grpId="0" animBg="1"/>
      <p:bldP spid="1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701069"/>
            <a:ext cx="8128000" cy="3709862"/>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【目标一】</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体会《望海潮》语言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东南形胜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三吴都会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钱塘自古繁华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在词的上片中具有怎样的作用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繁华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总领下文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引出下面的铺叙。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云树绕堤沙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怒涛卷霜雪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字好不好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表现了钱塘江潮来时波滚流翻、排山倒海的气势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则显得比较平淡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力度气势均没有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对浪花飞溅的情态描写也不如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形象逼真。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文白对译</a:t>
            </a: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mc:Choice xmlns:p14="http://schemas.microsoft.com/office/powerpoint/2010/main" Requires="p14">
      <p:transition spd="slow" p14:dur="2000">
        <p:pull dir="r"/>
      </p:transition>
    </mc:Choice>
    <mc:Fallback>
      <p:transition spd="slow">
        <p:pull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wipe(down)">
                                      <p:cBhvr>
                                        <p:cTn id="7" dur="500"/>
                                        <p:tgtEl>
                                          <p:spTgt spid="5">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4" end="4"/>
                                            </p:txEl>
                                          </p:spTgt>
                                        </p:tgtEl>
                                        <p:attrNameLst>
                                          <p:attrName>style.visibility</p:attrName>
                                        </p:attrNameLst>
                                      </p:cBhvr>
                                      <p:to>
                                        <p:strVal val="visible"/>
                                      </p:to>
                                    </p:set>
                                    <p:animEffect transition="in" filter="wipe(down)">
                                      <p:cBhvr>
                                        <p:cTn id="12"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571206"/>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三秋桂子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十里荷花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据说曾引起金主完颜亮投鞭渡江之志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这两句美在什么地方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选取不同季节的两种花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桂子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荷花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均为具有西湖乃至杭州特色之景物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点出桂子飘香季节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渲染荷花种植之广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工整的两句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高度概括了西湖、杭州美的特征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给人以美好的联想。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在《望海潮》一词中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作者从哪些方面描写了杭州的繁华与美丽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地理位置、历史传统、自然景观、市井面貌、百姓生活。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文白对译</a:t>
            </a:r>
          </a:p>
        </p:txBody>
      </p:sp>
    </p:spTree>
    <p:extLst>
      <p:ext uri="{BB962C8B-B14F-4D97-AF65-F5344CB8AC3E}">
        <p14:creationId xmlns:p14="http://schemas.microsoft.com/office/powerpoint/2010/main" val="1302594063"/>
      </p:ext>
    </p:extLst>
  </p:cSld>
  <p:clrMapOvr>
    <a:masterClrMapping/>
  </p:clrMapOvr>
  <mc:AlternateContent xmlns:mc="http://schemas.openxmlformats.org/markup-compatibility/2006">
    <mc:Choice xmlns:p14="http://schemas.microsoft.com/office/powerpoint/2010/main" Requires="p14">
      <p:transition spd="slow" p14:dur="20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3" end="3"/>
                                            </p:txEl>
                                          </p:spTgt>
                                        </p:tgtEl>
                                        <p:attrNameLst>
                                          <p:attrName>style.visibility</p:attrName>
                                        </p:attrNameLst>
                                      </p:cBhvr>
                                      <p:to>
                                        <p:strVal val="visible"/>
                                      </p:to>
                                    </p:set>
                                    <p:animEffect transition="in" filter="wipe(down)">
                                      <p:cBhvr>
                                        <p:cTn id="1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772816"/>
            <a:ext cx="8128000" cy="4597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这首词中使用了很多数词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这些数词在表意上具有怎样的作用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3017120892"/>
              </p:ext>
            </p:extLst>
          </p:nvPr>
        </p:nvGraphicFramePr>
        <p:xfrm>
          <a:off x="508000" y="2260175"/>
          <a:ext cx="8128000" cy="2514943"/>
        </p:xfrm>
        <a:graphic>
          <a:graphicData uri="http://schemas.openxmlformats.org/presentationml/2006/ole">
            <mc:AlternateContent xmlns:mc="http://schemas.openxmlformats.org/markup-compatibility/2006">
              <mc:Choice xmlns:v="urn:schemas-microsoft-com:vml" Requires="v">
                <p:oleObj spid="_x0000_s32776" name="文档" r:id="rId7" imgW="3893887" imgH="1204877" progId="Word.Document.12">
                  <p:embed/>
                </p:oleObj>
              </mc:Choice>
              <mc:Fallback>
                <p:oleObj name="文档" r:id="rId7" imgW="3893887" imgH="1204877" progId="Word.Document.12">
                  <p:embed/>
                  <p:pic>
                    <p:nvPicPr>
                      <p:cNvPr id="0" name=""/>
                      <p:cNvPicPr/>
                      <p:nvPr/>
                    </p:nvPicPr>
                    <p:blipFill>
                      <a:blip r:embed="rId8"/>
                      <a:stretch>
                        <a:fillRect/>
                      </a:stretch>
                    </p:blipFill>
                    <p:spPr>
                      <a:xfrm>
                        <a:off x="508000" y="2260175"/>
                        <a:ext cx="8128000" cy="2514943"/>
                      </a:xfrm>
                      <a:prstGeom prst="rect">
                        <a:avLst/>
                      </a:prstGeom>
                    </p:spPr>
                  </p:pic>
                </p:oleObj>
              </mc:Fallback>
            </mc:AlternateContent>
          </a:graphicData>
        </a:graphic>
      </p:graphicFrame>
      <p:sp>
        <p:nvSpPr>
          <p:cNvPr id="10" name="矩形 9"/>
          <p:cNvSpPr>
            <a:spLocks noChangeAspect="1"/>
          </p:cNvSpPr>
          <p:nvPr/>
        </p:nvSpPr>
        <p:spPr>
          <a:xfrm>
            <a:off x="508000" y="4315130"/>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词中使用的数词表示数量的庞大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带有夸张的意味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使词具有了豪放的色彩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能表达对杭州风物的惊叹、赞美、艳羡之意。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矩形 10">
            <a:hlinkClick r:id="rId9"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文白对译</a:t>
            </a:r>
          </a:p>
        </p:txBody>
      </p:sp>
    </p:spTree>
    <p:extLst>
      <p:ext uri="{BB962C8B-B14F-4D97-AF65-F5344CB8AC3E}">
        <p14:creationId xmlns:p14="http://schemas.microsoft.com/office/powerpoint/2010/main" val="2707530534"/>
      </p:ext>
    </p:extLst>
  </p:cSld>
  <p:clrMapOvr>
    <a:masterClrMapping/>
  </p:clrMapOvr>
  <mc:AlternateContent xmlns:mc="http://schemas.openxmlformats.org/markup-compatibility/2006">
    <mc:Choice xmlns:p14="http://schemas.microsoft.com/office/powerpoint/2010/main" Requires="p14">
      <p:transition spd="slow" p14:dur="2000">
        <p:wipe dir="u"/>
      </p:transition>
    </mc:Choice>
    <mc:Fallback>
      <p:transition spd="slow">
        <p:wipe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632197"/>
            <a:ext cx="8128000" cy="4101059"/>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【目标二】</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鉴赏《雨霖铃》的景与情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寒蝉凄切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对长亭晚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骤雨初歇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交代了哪些内容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交代了分别的时间、地点以及特定环境。渲染了一种凄楚悲凉的气氛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为全词奠定了低沉伤感的情调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烘托出浓浓的离愁别绪。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执手相看泪眼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竟无语凝噎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采用了怎样的描写手法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有怎样的表达效果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白描手法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或细节描写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。寥寥数语便把缠绵眷恋之情、无可奈何之意惟妙惟肖地表达了出来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收到了此时无声胜有声的表达效果。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文白对译</a:t>
            </a:r>
          </a:p>
        </p:txBody>
      </p:sp>
    </p:spTree>
    <p:extLst>
      <p:ext uri="{BB962C8B-B14F-4D97-AF65-F5344CB8AC3E}">
        <p14:creationId xmlns:p14="http://schemas.microsoft.com/office/powerpoint/2010/main" val="451264628"/>
      </p:ext>
    </p:extLst>
  </p:cSld>
  <p:clrMapOvr>
    <a:masterClrMapping/>
  </p:clrMapOvr>
  <mc:AlternateContent xmlns:mc="http://schemas.openxmlformats.org/markup-compatibility/2006">
    <mc:Choice xmlns:p14="http://schemas.microsoft.com/office/powerpoint/2010/main" Requires="p14">
      <p:transition spd="slow" p14:dur="2000">
        <p:pull dir="rd"/>
      </p:transition>
    </mc:Choice>
    <mc:Fallback>
      <p:transition spd="slow">
        <p:pull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wipe(down)">
                                      <p:cBhvr>
                                        <p:cTn id="7" dur="500"/>
                                        <p:tgtEl>
                                          <p:spTgt spid="5">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4" end="4"/>
                                            </p:txEl>
                                          </p:spTgt>
                                        </p:tgtEl>
                                        <p:attrNameLst>
                                          <p:attrName>style.visibility</p:attrName>
                                        </p:attrNameLst>
                                      </p:cBhvr>
                                      <p:to>
                                        <p:strVal val="visible"/>
                                      </p:to>
                                    </p:set>
                                    <p:animEffect transition="in" filter="wipe(down)">
                                      <p:cBhvr>
                                        <p:cTn id="12"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735362"/>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念去去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千里烟波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暮霭沉沉楚天阔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三句再次描写景物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这里的景物描写与词的开头三句有什么不同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开头三句写的是眼前的景物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而这三句写的是想象中的景物。前者是实景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此处是虚景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是词人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缘情设景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宋词一般上片写景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下片抒情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这首词符合这一特点吗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上下片各写的是什么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符合。上片起首三句写别时之景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渲染氛围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下片是词人想象别后羁旅生活孤独痛苦的愁情。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也可以理解为不符合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结合下片虚写的景物分析即可。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文白对译</a:t>
            </a:r>
          </a:p>
        </p:txBody>
      </p:sp>
    </p:spTree>
    <p:extLst>
      <p:ext uri="{BB962C8B-B14F-4D97-AF65-F5344CB8AC3E}">
        <p14:creationId xmlns:p14="http://schemas.microsoft.com/office/powerpoint/2010/main" val="3654922409"/>
      </p:ext>
    </p:extLst>
  </p:cSld>
  <p:clrMapOvr>
    <a:masterClrMapping/>
  </p:clrMapOvr>
  <mc:AlternateContent xmlns:mc="http://schemas.openxmlformats.org/markup-compatibility/2006">
    <mc:Choice xmlns:p14="http://schemas.microsoft.com/office/powerpoint/2010/main" Requires="p14">
      <p:transition spd="slow" p14:dur="2000">
        <p:cover dir="ru"/>
      </p:transition>
    </mc:Choice>
    <mc:Fallback>
      <p:transition spd="slow">
        <p:cover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xEl>
                                              <p:pRg st="3" end="3"/>
                                            </p:txEl>
                                          </p:spTgt>
                                        </p:tgtEl>
                                        <p:attrNameLst>
                                          <p:attrName>style.visibility</p:attrName>
                                        </p:attrNameLst>
                                      </p:cBhvr>
                                      <p:to>
                                        <p:strVal val="visible"/>
                                      </p:to>
                                    </p:set>
                                    <p:animEffect transition="in" filter="wipe(down)">
                                      <p:cBhvr>
                                        <p:cTn id="12"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3"/>
          <p:cNvGraphicFramePr>
            <a:graphicFrameLocks noChangeAspect="1"/>
          </p:cNvGraphicFramePr>
          <p:nvPr>
            <p:extLst>
              <p:ext uri="{D42A27DB-BD31-4B8C-83A1-F6EECF244321}">
                <p14:modId xmlns:p14="http://schemas.microsoft.com/office/powerpoint/2010/main" val="987409142"/>
              </p:ext>
            </p:extLst>
          </p:nvPr>
        </p:nvGraphicFramePr>
        <p:xfrm>
          <a:off x="508000" y="987347"/>
          <a:ext cx="8128000" cy="6042053"/>
        </p:xfrm>
        <a:graphic>
          <a:graphicData uri="http://schemas.openxmlformats.org/presentationml/2006/ole">
            <mc:AlternateContent xmlns:mc="http://schemas.openxmlformats.org/markup-compatibility/2006">
              <mc:Choice xmlns:v="urn:schemas-microsoft-com:vml" Requires="v">
                <p:oleObj spid="_x0000_s3106" name="文档" r:id="rId4" imgW="3946425" imgH="2934256" progId="Word.Document.12">
                  <p:embed/>
                </p:oleObj>
              </mc:Choice>
              <mc:Fallback>
                <p:oleObj name="文档" r:id="rId4" imgW="3946425" imgH="2934256" progId="Word.Document.12">
                  <p:embed/>
                  <p:pic>
                    <p:nvPicPr>
                      <p:cNvPr id="0" name=""/>
                      <p:cNvPicPr/>
                      <p:nvPr/>
                    </p:nvPicPr>
                    <p:blipFill>
                      <a:blip r:embed="rId5"/>
                      <a:stretch>
                        <a:fillRect/>
                      </a:stretch>
                    </p:blipFill>
                    <p:spPr>
                      <a:xfrm>
                        <a:off x="508000" y="987347"/>
                        <a:ext cx="8128000" cy="6042053"/>
                      </a:xfrm>
                      <a:prstGeom prst="rect">
                        <a:avLst/>
                      </a:prstGeom>
                    </p:spPr>
                  </p:pic>
                </p:oleObj>
              </mc:Fallback>
            </mc:AlternateContent>
          </a:graphicData>
        </a:graphic>
      </p:graphicFrame>
    </p:spTree>
    <p:extLst>
      <p:ext uri="{BB962C8B-B14F-4D97-AF65-F5344CB8AC3E}">
        <p14:creationId xmlns:p14="http://schemas.microsoft.com/office/powerpoint/2010/main" val="2775742441"/>
      </p:ext>
    </p:extLst>
  </p:cSld>
  <p:clrMapOvr>
    <a:masterClrMapping/>
  </p:clrMapOvr>
  <mc:AlternateContent xmlns:mc="http://schemas.openxmlformats.org/markup-compatibility/2006">
    <mc:Choice xmlns:p14="http://schemas.microsoft.com/office/powerpoint/2010/main" Requires="p14">
      <p:transition spd="slow" p14:dur="2000">
        <p:cover dir="r"/>
      </p:transition>
    </mc:Choice>
    <mc:Fallback>
      <p:transition spd="slow">
        <p:cover dir="r"/>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今宵酒醒何处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杨柳岸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晓风残月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是千古名句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你能说说传诵千古的理由吗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融情于景。没有一个字写情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而又没有一个字不写情。词人设想旅途中的情景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待今宵酒醒之后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我将身在何方呢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我的身边还能有我的知心人陪伴我吗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不会有了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陪伴我的将只有岸边杨柳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耳畔清风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天边残月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文白对译</a:t>
            </a:r>
          </a:p>
        </p:txBody>
      </p:sp>
    </p:spTree>
    <p:extLst>
      <p:ext uri="{BB962C8B-B14F-4D97-AF65-F5344CB8AC3E}">
        <p14:creationId xmlns:p14="http://schemas.microsoft.com/office/powerpoint/2010/main" val="236154399"/>
      </p:ext>
    </p:extLst>
  </p:cSld>
  <p:clrMapOvr>
    <a:masterClrMapping/>
  </p:clrMapOvr>
  <mc:AlternateContent xmlns:mc="http://schemas.openxmlformats.org/markup-compatibility/2006">
    <mc:Choice xmlns:p14="http://schemas.microsoft.com/office/powerpoint/2010/main" Requires="p14">
      <p:transition spd="slow" p14:dur="2000">
        <p:cover dir="ld"/>
      </p:transition>
    </mc:Choice>
    <mc:Fallback>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26888"/>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《望海潮》一词的上片写景具有怎样的特点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作者是按照怎样的角度来写的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上片的写景角度多样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东南形胜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从地理位置角度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三吴都会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从历史传统角度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钱塘自古繁华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从自然风物角度。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《望海潮》上片先从杭州地理位置上说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它是东南的重镇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从历史传统上说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它自古以来便是繁华都市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从自然景观看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这里有著名的钱塘江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有秀丽的西湖。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烟柳画桥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风帘翠幕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参差十万人家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云树绕堤沙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怒涛卷霜雪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天堑无涯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侧重刻画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市列珠玑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户盈罗绮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侧重突出了杭州的富庶繁华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寥寥数语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运用了动静结合、比喻、夸张等手法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极力铺排渲染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从不同角度表现了杭州的繁荣、美丽、富饶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西湖与钱塘胜景尽收眼底。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文白对译</a:t>
            </a:r>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mc:Choice xmlns:p14="http://schemas.microsoft.com/office/powerpoint/2010/main" Requires="p14">
      <p:transition spd="slow" p14:dur="1600">
        <p:wipe dir="u"/>
      </p:transition>
    </mc:Choice>
    <mc:Fallback>
      <p:transition spd="slow">
        <p:wipe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81348"/>
            <a:ext cx="8128000" cy="208326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关于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离情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有人说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别时容易见时难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也有人说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相见时难别亦难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。你认为《雨霖铃》一词应该属于哪一种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谈谈你的理解。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这个问题可以有不同观点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此去经年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看是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相见时难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执手相看泪眼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看是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别亦难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462197007"/>
              </p:ext>
            </p:extLst>
          </p:nvPr>
        </p:nvGraphicFramePr>
        <p:xfrm>
          <a:off x="508000" y="3364611"/>
          <a:ext cx="8128000" cy="3426731"/>
        </p:xfrm>
        <a:graphic>
          <a:graphicData uri="http://schemas.openxmlformats.org/presentationml/2006/ole">
            <mc:AlternateContent xmlns:mc="http://schemas.openxmlformats.org/markup-compatibility/2006">
              <mc:Choice xmlns:v="urn:schemas-microsoft-com:vml" Requires="v">
                <p:oleObj spid="_x0000_s37893" name="文档" r:id="rId7" imgW="3998962" imgH="1685460" progId="Word.Document.12">
                  <p:embed/>
                </p:oleObj>
              </mc:Choice>
              <mc:Fallback>
                <p:oleObj name="文档" r:id="rId7" imgW="3998962" imgH="1685460" progId="Word.Document.12">
                  <p:embed/>
                  <p:pic>
                    <p:nvPicPr>
                      <p:cNvPr id="0" name=""/>
                      <p:cNvPicPr/>
                      <p:nvPr/>
                    </p:nvPicPr>
                    <p:blipFill>
                      <a:blip r:embed="rId8"/>
                      <a:stretch>
                        <a:fillRect/>
                      </a:stretch>
                    </p:blipFill>
                    <p:spPr>
                      <a:xfrm>
                        <a:off x="508000" y="3364611"/>
                        <a:ext cx="8128000" cy="3426731"/>
                      </a:xfrm>
                      <a:prstGeom prst="rect">
                        <a:avLst/>
                      </a:prstGeom>
                    </p:spPr>
                  </p:pic>
                </p:oleObj>
              </mc:Fallback>
            </mc:AlternateContent>
          </a:graphicData>
        </a:graphic>
      </p:graphicFrame>
      <p:sp>
        <p:nvSpPr>
          <p:cNvPr id="8" name="矩形 7">
            <a:hlinkClick r:id="rId9"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文白对译</a:t>
            </a:r>
          </a:p>
        </p:txBody>
      </p:sp>
    </p:spTree>
    <p:extLst>
      <p:ext uri="{BB962C8B-B14F-4D97-AF65-F5344CB8AC3E}">
        <p14:creationId xmlns:p14="http://schemas.microsoft.com/office/powerpoint/2010/main" val="3998487389"/>
      </p:ext>
    </p:extLst>
  </p:cSld>
  <p:clrMapOvr>
    <a:masterClrMapping/>
  </p:clrMapOvr>
  <mc:AlternateContent xmlns:mc="http://schemas.openxmlformats.org/markup-compatibility/2006">
    <mc:Choice xmlns:p14="http://schemas.microsoft.com/office/powerpoint/2010/main" Requires="p14">
      <p:transition spd="slow" p14:dur="16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文脉图解</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784153987"/>
              </p:ext>
            </p:extLst>
          </p:nvPr>
        </p:nvGraphicFramePr>
        <p:xfrm>
          <a:off x="508000" y="2210861"/>
          <a:ext cx="8128000" cy="2690278"/>
        </p:xfrm>
        <a:graphic>
          <a:graphicData uri="http://schemas.openxmlformats.org/presentationml/2006/ole">
            <mc:AlternateContent xmlns:mc="http://schemas.openxmlformats.org/markup-compatibility/2006">
              <mc:Choice xmlns:v="urn:schemas-microsoft-com:vml" Requires="v">
                <p:oleObj spid="_x0000_s38917" name="文档" r:id="rId7" imgW="3837032" imgH="1269675" progId="Word.Document.12">
                  <p:embed/>
                </p:oleObj>
              </mc:Choice>
              <mc:Fallback>
                <p:oleObj name="文档" r:id="rId7" imgW="3837032" imgH="1269675" progId="Word.Document.12">
                  <p:embed/>
                  <p:pic>
                    <p:nvPicPr>
                      <p:cNvPr id="0" name=""/>
                      <p:cNvPicPr/>
                      <p:nvPr/>
                    </p:nvPicPr>
                    <p:blipFill>
                      <a:blip r:embed="rId8"/>
                      <a:stretch>
                        <a:fillRect/>
                      </a:stretch>
                    </p:blipFill>
                    <p:spPr>
                      <a:xfrm>
                        <a:off x="508000" y="2210861"/>
                        <a:ext cx="8128000" cy="2690278"/>
                      </a:xfrm>
                      <a:prstGeom prst="rect">
                        <a:avLst/>
                      </a:prstGeom>
                    </p:spPr>
                  </p:pic>
                </p:oleObj>
              </mc:Fallback>
            </mc:AlternateContent>
          </a:graphicData>
        </a:graphic>
      </p:graphicFrame>
      <p:sp>
        <p:nvSpPr>
          <p:cNvPr id="9" name="矩形 8">
            <a:hlinkClick r:id="rId9"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文白对译</a:t>
            </a:r>
          </a:p>
        </p:txBody>
      </p:sp>
    </p:spTree>
    <p:extLst>
      <p:ext uri="{BB962C8B-B14F-4D97-AF65-F5344CB8AC3E}">
        <p14:creationId xmlns:p14="http://schemas.microsoft.com/office/powerpoint/2010/main" val="4076317821"/>
      </p:ext>
    </p:extLst>
  </p:cSld>
  <p:clrMapOvr>
    <a:masterClrMapping/>
  </p:clrMapOvr>
  <mc:AlternateContent xmlns:mc="http://schemas.openxmlformats.org/markup-compatibility/2006">
    <mc:Choice xmlns:p14="http://schemas.microsoft.com/office/powerpoint/2010/main" Requires="p14">
      <p:transition spd="slow" p14:dur="1300">
        <p:cut/>
      </p:transition>
    </mc:Choice>
    <mc:Fallback>
      <p:transition spd="slow">
        <p:cut/>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文脉图解</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232953755"/>
              </p:ext>
            </p:extLst>
          </p:nvPr>
        </p:nvGraphicFramePr>
        <p:xfrm>
          <a:off x="508000" y="1915622"/>
          <a:ext cx="8128000" cy="3601610"/>
        </p:xfrm>
        <a:graphic>
          <a:graphicData uri="http://schemas.openxmlformats.org/presentationml/2006/ole">
            <mc:AlternateContent xmlns:mc="http://schemas.openxmlformats.org/markup-compatibility/2006">
              <mc:Choice xmlns:v="urn:schemas-microsoft-com:vml" Requires="v">
                <p:oleObj spid="_x0000_s39941" name="文档" r:id="rId7" imgW="3837032" imgH="1700580" progId="Word.Document.12">
                  <p:embed/>
                </p:oleObj>
              </mc:Choice>
              <mc:Fallback>
                <p:oleObj name="文档" r:id="rId7" imgW="3837032" imgH="1700580" progId="Word.Document.12">
                  <p:embed/>
                  <p:pic>
                    <p:nvPicPr>
                      <p:cNvPr id="0" name=""/>
                      <p:cNvPicPr/>
                      <p:nvPr/>
                    </p:nvPicPr>
                    <p:blipFill>
                      <a:blip r:embed="rId8"/>
                      <a:stretch>
                        <a:fillRect/>
                      </a:stretch>
                    </p:blipFill>
                    <p:spPr>
                      <a:xfrm>
                        <a:off x="508000" y="1915622"/>
                        <a:ext cx="8128000" cy="3601610"/>
                      </a:xfrm>
                      <a:prstGeom prst="rect">
                        <a:avLst/>
                      </a:prstGeom>
                    </p:spPr>
                  </p:pic>
                </p:oleObj>
              </mc:Fallback>
            </mc:AlternateContent>
          </a:graphicData>
        </a:graphic>
      </p:graphicFrame>
      <p:sp>
        <p:nvSpPr>
          <p:cNvPr id="8" name="矩形 7">
            <a:hlinkClick r:id="rId9"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文白对译</a:t>
            </a:r>
          </a:p>
        </p:txBody>
      </p:sp>
    </p:spTree>
    <p:extLst>
      <p:ext uri="{BB962C8B-B14F-4D97-AF65-F5344CB8AC3E}">
        <p14:creationId xmlns:p14="http://schemas.microsoft.com/office/powerpoint/2010/main" val="2849938047"/>
      </p:ext>
    </p:extLst>
  </p:cSld>
  <p:clrMapOvr>
    <a:masterClrMapping/>
  </p:clrMapOvr>
  <mc:AlternateContent xmlns:mc="http://schemas.openxmlformats.org/markup-compatibility/2006">
    <mc:Choice xmlns:p14="http://schemas.microsoft.com/office/powerpoint/2010/main" Requires="p14">
      <p:transition spd="slow" p14:dur="1300">
        <p:cover dir="lu"/>
      </p:transition>
    </mc:Choice>
    <mc:Fallback>
      <p:transition spd="slow">
        <p:cover dir="lu"/>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文脉图解</a:t>
            </a:r>
          </a:p>
        </p:txBody>
      </p:sp>
      <p:sp>
        <p:nvSpPr>
          <p:cNvPr id="8" name="矩形 7">
            <a:hlinkClick r:id="rId6"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4" name="对象 3"/>
          <p:cNvGraphicFramePr>
            <a:graphicFrameLocks noChangeAspect="1"/>
          </p:cNvGraphicFramePr>
          <p:nvPr>
            <p:extLst>
              <p:ext uri="{D42A27DB-BD31-4B8C-83A1-F6EECF244321}">
                <p14:modId xmlns:p14="http://schemas.microsoft.com/office/powerpoint/2010/main" val="1441227781"/>
              </p:ext>
            </p:extLst>
          </p:nvPr>
        </p:nvGraphicFramePr>
        <p:xfrm>
          <a:off x="508000" y="1386079"/>
          <a:ext cx="8128000" cy="4779225"/>
        </p:xfrm>
        <a:graphic>
          <a:graphicData uri="http://schemas.openxmlformats.org/presentationml/2006/ole">
            <mc:AlternateContent xmlns:mc="http://schemas.openxmlformats.org/markup-compatibility/2006">
              <mc:Choice xmlns:v="urn:schemas-microsoft-com:vml" Requires="v">
                <p:oleObj spid="_x0000_s40963" name="文档" r:id="rId8" imgW="3888130" imgH="2286639" progId="Word.Document.12">
                  <p:embed/>
                </p:oleObj>
              </mc:Choice>
              <mc:Fallback>
                <p:oleObj name="文档" r:id="rId8" imgW="3888130" imgH="2286639" progId="Word.Document.12">
                  <p:embed/>
                  <p:pic>
                    <p:nvPicPr>
                      <p:cNvPr id="0" name=""/>
                      <p:cNvPicPr/>
                      <p:nvPr/>
                    </p:nvPicPr>
                    <p:blipFill>
                      <a:blip r:embed="rId9"/>
                      <a:stretch>
                        <a:fillRect/>
                      </a:stretch>
                    </p:blipFill>
                    <p:spPr>
                      <a:xfrm>
                        <a:off x="508000" y="1386079"/>
                        <a:ext cx="8128000" cy="4779225"/>
                      </a:xfrm>
                      <a:prstGeom prst="rect">
                        <a:avLst/>
                      </a:prstGeom>
                    </p:spPr>
                  </p:pic>
                </p:oleObj>
              </mc:Fallback>
            </mc:AlternateContent>
          </a:graphicData>
        </a:graphic>
      </p:graphicFrame>
    </p:spTree>
    <p:extLst>
      <p:ext uri="{BB962C8B-B14F-4D97-AF65-F5344CB8AC3E}">
        <p14:creationId xmlns:p14="http://schemas.microsoft.com/office/powerpoint/2010/main" val="2866263910"/>
      </p:ext>
    </p:extLst>
  </p:cSld>
  <p:clrMapOvr>
    <a:masterClrMapping/>
  </p:clrMapOvr>
  <mc:AlternateContent xmlns:mc="http://schemas.openxmlformats.org/markup-compatibility/2006">
    <mc:Choice xmlns:p14="http://schemas.microsoft.com/office/powerpoint/2010/main" Requires="p14">
      <p:transition spd="slow" p14:dur="1300">
        <p:split orient="vert"/>
      </p:transition>
    </mc:Choice>
    <mc:Fallback>
      <p:transition spd="slow">
        <p:split orient="vert"/>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文脉图解</a:t>
            </a:r>
          </a:p>
        </p:txBody>
      </p:sp>
      <p:sp>
        <p:nvSpPr>
          <p:cNvPr id="8" name="矩形 7">
            <a:hlinkClick r:id="rId6"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val="4032965612"/>
              </p:ext>
            </p:extLst>
          </p:nvPr>
        </p:nvGraphicFramePr>
        <p:xfrm>
          <a:off x="508000" y="1793699"/>
          <a:ext cx="8128000" cy="3723533"/>
        </p:xfrm>
        <a:graphic>
          <a:graphicData uri="http://schemas.openxmlformats.org/presentationml/2006/ole">
            <mc:AlternateContent xmlns:mc="http://schemas.openxmlformats.org/markup-compatibility/2006">
              <mc:Choice xmlns:v="urn:schemas-microsoft-com:vml" Requires="v">
                <p:oleObj spid="_x0000_s41987" name="文档" r:id="rId8" imgW="3884531" imgH="1779777" progId="Word.Document.12">
                  <p:embed/>
                </p:oleObj>
              </mc:Choice>
              <mc:Fallback>
                <p:oleObj name="文档" r:id="rId8" imgW="3884531" imgH="1779777" progId="Word.Document.12">
                  <p:embed/>
                  <p:pic>
                    <p:nvPicPr>
                      <p:cNvPr id="0" name=""/>
                      <p:cNvPicPr/>
                      <p:nvPr/>
                    </p:nvPicPr>
                    <p:blipFill>
                      <a:blip r:embed="rId9"/>
                      <a:stretch>
                        <a:fillRect/>
                      </a:stretch>
                    </p:blipFill>
                    <p:spPr>
                      <a:xfrm>
                        <a:off x="508000" y="1793699"/>
                        <a:ext cx="8128000" cy="3723533"/>
                      </a:xfrm>
                      <a:prstGeom prst="rect">
                        <a:avLst/>
                      </a:prstGeom>
                    </p:spPr>
                  </p:pic>
                </p:oleObj>
              </mc:Fallback>
            </mc:AlternateContent>
          </a:graphicData>
        </a:graphic>
      </p:graphicFrame>
    </p:spTree>
    <p:extLst>
      <p:ext uri="{BB962C8B-B14F-4D97-AF65-F5344CB8AC3E}">
        <p14:creationId xmlns:p14="http://schemas.microsoft.com/office/powerpoint/2010/main" val="2382378966"/>
      </p:ext>
    </p:extLst>
  </p:cSld>
  <p:clrMapOvr>
    <a:masterClrMapping/>
  </p:clrMapOvr>
  <mc:AlternateContent xmlns:mc="http://schemas.openxmlformats.org/markup-compatibility/2006">
    <mc:Choice xmlns:p14="http://schemas.microsoft.com/office/powerpoint/2010/main" Requires="p14">
      <p:transition spd="slow" p14:dur="1300">
        <p:pull dir="lu"/>
      </p:transition>
    </mc:Choice>
    <mc:Fallback>
      <p:transition spd="slow">
        <p:pull dir="lu"/>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文脉图解</a:t>
            </a:r>
          </a:p>
        </p:txBody>
      </p:sp>
      <p:sp>
        <p:nvSpPr>
          <p:cNvPr id="8" name="矩形 7">
            <a:hlinkClick r:id="rId6"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3" name="对象 2"/>
          <p:cNvGraphicFramePr>
            <a:graphicFrameLocks noChangeAspect="1"/>
          </p:cNvGraphicFramePr>
          <p:nvPr>
            <p:extLst>
              <p:ext uri="{D42A27DB-BD31-4B8C-83A1-F6EECF244321}">
                <p14:modId xmlns:p14="http://schemas.microsoft.com/office/powerpoint/2010/main" val="1885233867"/>
              </p:ext>
            </p:extLst>
          </p:nvPr>
        </p:nvGraphicFramePr>
        <p:xfrm>
          <a:off x="508000" y="1462124"/>
          <a:ext cx="8128000" cy="4498173"/>
        </p:xfrm>
        <a:graphic>
          <a:graphicData uri="http://schemas.openxmlformats.org/presentationml/2006/ole">
            <mc:AlternateContent xmlns:mc="http://schemas.openxmlformats.org/markup-compatibility/2006">
              <mc:Choice xmlns:v="urn:schemas-microsoft-com:vml" Requires="v">
                <p:oleObj spid="_x0000_s43011" name="文档" r:id="rId8" imgW="4041064" imgH="2237321" progId="Word.Document.12">
                  <p:embed/>
                </p:oleObj>
              </mc:Choice>
              <mc:Fallback>
                <p:oleObj name="文档" r:id="rId8" imgW="4041064" imgH="2237321" progId="Word.Document.12">
                  <p:embed/>
                  <p:pic>
                    <p:nvPicPr>
                      <p:cNvPr id="0" name=""/>
                      <p:cNvPicPr/>
                      <p:nvPr/>
                    </p:nvPicPr>
                    <p:blipFill>
                      <a:blip r:embed="rId9"/>
                      <a:stretch>
                        <a:fillRect/>
                      </a:stretch>
                    </p:blipFill>
                    <p:spPr>
                      <a:xfrm>
                        <a:off x="508000" y="1462124"/>
                        <a:ext cx="8128000" cy="4498173"/>
                      </a:xfrm>
                      <a:prstGeom prst="rect">
                        <a:avLst/>
                      </a:prstGeom>
                    </p:spPr>
                  </p:pic>
                </p:oleObj>
              </mc:Fallback>
            </mc:AlternateContent>
          </a:graphicData>
        </a:graphic>
      </p:graphicFrame>
    </p:spTree>
    <p:extLst>
      <p:ext uri="{BB962C8B-B14F-4D97-AF65-F5344CB8AC3E}">
        <p14:creationId xmlns:p14="http://schemas.microsoft.com/office/powerpoint/2010/main" val="3670100553"/>
      </p:ext>
    </p:extLst>
  </p:cSld>
  <p:clrMapOvr>
    <a:masterClrMapping/>
  </p:clrMapOvr>
  <mc:AlternateContent xmlns:mc="http://schemas.openxmlformats.org/markup-compatibility/2006">
    <mc:Choice xmlns:p14="http://schemas.microsoft.com/office/powerpoint/2010/main" Requires="p14">
      <p:transition spd="slow" p14:dur="1300">
        <p:randomBar/>
      </p:transition>
    </mc:Choice>
    <mc:Fallback>
      <p:transition spd="slow">
        <p:randomBar/>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文脉图解</a:t>
            </a:r>
          </a:p>
        </p:txBody>
      </p:sp>
      <p:sp>
        <p:nvSpPr>
          <p:cNvPr id="8" name="矩形 7">
            <a:hlinkClick r:id="rId6"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val="2586817470"/>
              </p:ext>
            </p:extLst>
          </p:nvPr>
        </p:nvGraphicFramePr>
        <p:xfrm>
          <a:off x="508000" y="1409778"/>
          <a:ext cx="8128000" cy="4622527"/>
        </p:xfrm>
        <a:graphic>
          <a:graphicData uri="http://schemas.openxmlformats.org/presentationml/2006/ole">
            <mc:AlternateContent xmlns:mc="http://schemas.openxmlformats.org/markup-compatibility/2006">
              <mc:Choice xmlns:v="urn:schemas-microsoft-com:vml" Requires="v">
                <p:oleObj spid="_x0000_s44035" name="文档" r:id="rId8" imgW="3846388" imgH="2187643" progId="Word.Document.12">
                  <p:embed/>
                </p:oleObj>
              </mc:Choice>
              <mc:Fallback>
                <p:oleObj name="文档" r:id="rId8" imgW="3846388" imgH="2187643" progId="Word.Document.12">
                  <p:embed/>
                  <p:pic>
                    <p:nvPicPr>
                      <p:cNvPr id="0" name=""/>
                      <p:cNvPicPr/>
                      <p:nvPr/>
                    </p:nvPicPr>
                    <p:blipFill>
                      <a:blip r:embed="rId9"/>
                      <a:stretch>
                        <a:fillRect/>
                      </a:stretch>
                    </p:blipFill>
                    <p:spPr>
                      <a:xfrm>
                        <a:off x="508000" y="1409778"/>
                        <a:ext cx="8128000" cy="4622527"/>
                      </a:xfrm>
                      <a:prstGeom prst="rect">
                        <a:avLst/>
                      </a:prstGeom>
                    </p:spPr>
                  </p:pic>
                </p:oleObj>
              </mc:Fallback>
            </mc:AlternateContent>
          </a:graphicData>
        </a:graphic>
      </p:graphicFrame>
    </p:spTree>
    <p:extLst>
      <p:ext uri="{BB962C8B-B14F-4D97-AF65-F5344CB8AC3E}">
        <p14:creationId xmlns:p14="http://schemas.microsoft.com/office/powerpoint/2010/main" val="2450201230"/>
      </p:ext>
    </p:extLst>
  </p:cSld>
  <p:clrMapOvr>
    <a:masterClrMapping/>
  </p:clrMapOvr>
  <mc:AlternateContent xmlns:mc="http://schemas.openxmlformats.org/markup-compatibility/2006">
    <mc:Choice xmlns:p14="http://schemas.microsoft.com/office/powerpoint/2010/main" Requires="p14">
      <p:transition spd="slow" p14:dur="1300">
        <p:strips/>
      </p:transition>
    </mc:Choice>
    <mc:Fallback>
      <p:transition spd="slow">
        <p:strip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文脉图解</a:t>
            </a:r>
          </a:p>
        </p:txBody>
      </p:sp>
      <p:sp>
        <p:nvSpPr>
          <p:cNvPr id="8" name="矩形 7">
            <a:hlinkClick r:id="rId6"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4" name="对象 3"/>
          <p:cNvGraphicFramePr>
            <a:graphicFrameLocks noChangeAspect="1"/>
          </p:cNvGraphicFramePr>
          <p:nvPr>
            <p:extLst>
              <p:ext uri="{D42A27DB-BD31-4B8C-83A1-F6EECF244321}">
                <p14:modId xmlns:p14="http://schemas.microsoft.com/office/powerpoint/2010/main" val="1208240187"/>
              </p:ext>
            </p:extLst>
          </p:nvPr>
        </p:nvGraphicFramePr>
        <p:xfrm>
          <a:off x="508000" y="1412776"/>
          <a:ext cx="8128000" cy="4738250"/>
        </p:xfrm>
        <a:graphic>
          <a:graphicData uri="http://schemas.openxmlformats.org/presentationml/2006/ole">
            <mc:AlternateContent xmlns:mc="http://schemas.openxmlformats.org/markup-compatibility/2006">
              <mc:Choice xmlns:v="urn:schemas-microsoft-com:vml" Requires="v">
                <p:oleObj spid="_x0000_s45059" name="文档" r:id="rId8" imgW="3837032" imgH="2237321" progId="Word.Document.12">
                  <p:embed/>
                </p:oleObj>
              </mc:Choice>
              <mc:Fallback>
                <p:oleObj name="文档" r:id="rId8" imgW="3837032" imgH="2237321" progId="Word.Document.12">
                  <p:embed/>
                  <p:pic>
                    <p:nvPicPr>
                      <p:cNvPr id="0" name=""/>
                      <p:cNvPicPr/>
                      <p:nvPr/>
                    </p:nvPicPr>
                    <p:blipFill>
                      <a:blip r:embed="rId9"/>
                      <a:stretch>
                        <a:fillRect/>
                      </a:stretch>
                    </p:blipFill>
                    <p:spPr>
                      <a:xfrm>
                        <a:off x="508000" y="1412776"/>
                        <a:ext cx="8128000" cy="4738250"/>
                      </a:xfrm>
                      <a:prstGeom prst="rect">
                        <a:avLst/>
                      </a:prstGeom>
                    </p:spPr>
                  </p:pic>
                </p:oleObj>
              </mc:Fallback>
            </mc:AlternateContent>
          </a:graphicData>
        </a:graphic>
      </p:graphicFrame>
    </p:spTree>
    <p:extLst>
      <p:ext uri="{BB962C8B-B14F-4D97-AF65-F5344CB8AC3E}">
        <p14:creationId xmlns:p14="http://schemas.microsoft.com/office/powerpoint/2010/main" val="2846913291"/>
      </p:ext>
    </p:extLst>
  </p:cSld>
  <p:clrMapOvr>
    <a:masterClrMapping/>
  </p:clrMapOvr>
  <mc:AlternateContent xmlns:mc="http://schemas.openxmlformats.org/markup-compatibility/2006">
    <mc:Choice xmlns:p14="http://schemas.microsoft.com/office/powerpoint/2010/main" Requires="p14">
      <p:transition spd="slow" p14:dur="1300">
        <p:zoom/>
      </p:transition>
    </mc:Choice>
    <mc:Fallback>
      <p:transition spd="slow">
        <p:zo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989466"/>
            <a:ext cx="8128000" cy="5319854"/>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学法提示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联系背景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知人论文。</a:t>
            </a:r>
            <a:r>
              <a:rPr lang="zh-CN" altLang="zh-CN" sz="2200" dirty="0">
                <a:solidFill>
                  <a:srgbClr val="000000"/>
                </a:solidFill>
                <a:latin typeface="Times New Roman" panose="02020603050405020304" pitchFamily="18" charset="0"/>
                <a:cs typeface="Times New Roman" panose="02020603050405020304" pitchFamily="18" charset="0"/>
              </a:rPr>
              <a:t>了解作家的生平际遇以及所处的时代背景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对理解诗词创作的特色、作家的创作倾向及作品的思想情感具有重要的作用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鉴赏诗词要先了解作者生活的时代和人生际遇。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找准词眼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把握基调。</a:t>
            </a:r>
            <a:r>
              <a:rPr lang="zh-CN" altLang="zh-CN" sz="2200" dirty="0">
                <a:solidFill>
                  <a:srgbClr val="000000"/>
                </a:solidFill>
                <a:latin typeface="Times New Roman" panose="02020603050405020304" pitchFamily="18" charset="0"/>
                <a:cs typeface="Times New Roman" panose="02020603050405020304" pitchFamily="18" charset="0"/>
              </a:rPr>
              <a:t>词眼是词中最精练传神的一个字或一句话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它往往在结构或内容上起着提纲挈领的作用。在鉴赏时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要努力去发现那些最传神的词眼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从而由点及面、层层深入地领会作品的意蕴。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立足意象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领悟意境。</a:t>
            </a:r>
            <a:r>
              <a:rPr lang="zh-CN" altLang="zh-CN" sz="2200" dirty="0">
                <a:solidFill>
                  <a:srgbClr val="000000"/>
                </a:solidFill>
                <a:latin typeface="Times New Roman" panose="02020603050405020304" pitchFamily="18" charset="0"/>
                <a:cs typeface="Times New Roman" panose="02020603050405020304" pitchFamily="18" charset="0"/>
              </a:rPr>
              <a:t>意象是渗透了作者主观感情的客观外物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意境是指作品中呈现的情景交融、虚实相生、活跃着生命律动的韵味无穷的诗意空间。只有抓住意象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领悟了意境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才能称得上是真正读懂了作品。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09283193"/>
      </p:ext>
    </p:extLst>
  </p:cSld>
  <p:clrMapOvr>
    <a:masterClrMapping/>
  </p:clrMapOvr>
  <mc:AlternateContent xmlns:mc="http://schemas.openxmlformats.org/markup-compatibility/2006">
    <mc:Choice xmlns:p14="http://schemas.microsoft.com/office/powerpoint/2010/main" Requires="p14">
      <p:transition spd="slow" p14:dur="2000">
        <p:strips dir="ru"/>
      </p:transition>
    </mc:Choice>
    <mc:Fallback>
      <p:transition spd="slow">
        <p:strips dir="ru"/>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文脉图解</a:t>
            </a:r>
          </a:p>
        </p:txBody>
      </p:sp>
      <p:sp>
        <p:nvSpPr>
          <p:cNvPr id="8" name="矩形 7">
            <a:hlinkClick r:id="rId6"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val="1308865119"/>
              </p:ext>
            </p:extLst>
          </p:nvPr>
        </p:nvGraphicFramePr>
        <p:xfrm>
          <a:off x="508000" y="1412776"/>
          <a:ext cx="8128000" cy="4622527"/>
        </p:xfrm>
        <a:graphic>
          <a:graphicData uri="http://schemas.openxmlformats.org/presentationml/2006/ole">
            <mc:AlternateContent xmlns:mc="http://schemas.openxmlformats.org/markup-compatibility/2006">
              <mc:Choice xmlns:v="urn:schemas-microsoft-com:vml" Requires="v">
                <p:oleObj spid="_x0000_s46083" name="文档" r:id="rId8" imgW="3846388" imgH="2187643" progId="Word.Document.12">
                  <p:embed/>
                </p:oleObj>
              </mc:Choice>
              <mc:Fallback>
                <p:oleObj name="文档" r:id="rId8" imgW="3846388" imgH="2187643" progId="Word.Document.12">
                  <p:embed/>
                  <p:pic>
                    <p:nvPicPr>
                      <p:cNvPr id="0" name=""/>
                      <p:cNvPicPr/>
                      <p:nvPr/>
                    </p:nvPicPr>
                    <p:blipFill>
                      <a:blip r:embed="rId9"/>
                      <a:stretch>
                        <a:fillRect/>
                      </a:stretch>
                    </p:blipFill>
                    <p:spPr>
                      <a:xfrm>
                        <a:off x="508000" y="1412776"/>
                        <a:ext cx="8128000" cy="4622527"/>
                      </a:xfrm>
                      <a:prstGeom prst="rect">
                        <a:avLst/>
                      </a:prstGeom>
                    </p:spPr>
                  </p:pic>
                </p:oleObj>
              </mc:Fallback>
            </mc:AlternateContent>
          </a:graphicData>
        </a:graphic>
      </p:graphicFrame>
    </p:spTree>
    <p:extLst>
      <p:ext uri="{BB962C8B-B14F-4D97-AF65-F5344CB8AC3E}">
        <p14:creationId xmlns:p14="http://schemas.microsoft.com/office/powerpoint/2010/main" val="1682579894"/>
      </p:ext>
    </p:extLst>
  </p:cSld>
  <p:clrMapOvr>
    <a:masterClrMapping/>
  </p:clrMapOvr>
  <mc:AlternateContent xmlns:mc="http://schemas.openxmlformats.org/markup-compatibility/2006">
    <mc:Choice xmlns:p14="http://schemas.microsoft.com/office/powerpoint/2010/main" Requires="p14">
      <p:transition spd="slow" p14:dur="1300">
        <p:pull dir="ru"/>
      </p:transition>
    </mc:Choice>
    <mc:Fallback>
      <p:transition spd="slow">
        <p:pull dir="ru"/>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文脉图解</a:t>
            </a:r>
          </a:p>
        </p:txBody>
      </p:sp>
      <p:sp>
        <p:nvSpPr>
          <p:cNvPr id="8" name="矩形 7">
            <a:hlinkClick r:id="rId6"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3" name="对象 2"/>
          <p:cNvGraphicFramePr>
            <a:graphicFrameLocks noChangeAspect="1"/>
          </p:cNvGraphicFramePr>
          <p:nvPr>
            <p:extLst>
              <p:ext uri="{D42A27DB-BD31-4B8C-83A1-F6EECF244321}">
                <p14:modId xmlns:p14="http://schemas.microsoft.com/office/powerpoint/2010/main" val="1724634812"/>
              </p:ext>
            </p:extLst>
          </p:nvPr>
        </p:nvGraphicFramePr>
        <p:xfrm>
          <a:off x="508000" y="1404200"/>
          <a:ext cx="8128000" cy="4617088"/>
        </p:xfrm>
        <a:graphic>
          <a:graphicData uri="http://schemas.openxmlformats.org/presentationml/2006/ole">
            <mc:AlternateContent xmlns:mc="http://schemas.openxmlformats.org/markup-compatibility/2006">
              <mc:Choice xmlns:v="urn:schemas-microsoft-com:vml" Requires="v">
                <p:oleObj spid="_x0000_s47107" name="文档" r:id="rId8" imgW="4024151" imgH="2286639" progId="Word.Document.12">
                  <p:embed/>
                </p:oleObj>
              </mc:Choice>
              <mc:Fallback>
                <p:oleObj name="文档" r:id="rId8" imgW="4024151" imgH="2286639" progId="Word.Document.12">
                  <p:embed/>
                  <p:pic>
                    <p:nvPicPr>
                      <p:cNvPr id="0" name=""/>
                      <p:cNvPicPr/>
                      <p:nvPr/>
                    </p:nvPicPr>
                    <p:blipFill>
                      <a:blip r:embed="rId9"/>
                      <a:stretch>
                        <a:fillRect/>
                      </a:stretch>
                    </p:blipFill>
                    <p:spPr>
                      <a:xfrm>
                        <a:off x="508000" y="1404200"/>
                        <a:ext cx="8128000" cy="4617088"/>
                      </a:xfrm>
                      <a:prstGeom prst="rect">
                        <a:avLst/>
                      </a:prstGeom>
                    </p:spPr>
                  </p:pic>
                </p:oleObj>
              </mc:Fallback>
            </mc:AlternateContent>
          </a:graphicData>
        </a:graphic>
      </p:graphicFrame>
    </p:spTree>
    <p:extLst>
      <p:ext uri="{BB962C8B-B14F-4D97-AF65-F5344CB8AC3E}">
        <p14:creationId xmlns:p14="http://schemas.microsoft.com/office/powerpoint/2010/main" val="2340910608"/>
      </p:ext>
    </p:extLst>
  </p:cSld>
  <p:clrMapOvr>
    <a:masterClrMapping/>
  </p:clrMapOvr>
  <mc:AlternateContent xmlns:mc="http://schemas.openxmlformats.org/markup-compatibility/2006">
    <mc:Choice xmlns:p14="http://schemas.microsoft.com/office/powerpoint/2010/main" Requires="p14">
      <p:transition spd="slow" p14:dur="1300">
        <p:strips dir="ld"/>
      </p:transition>
    </mc:Choice>
    <mc:Fallback>
      <p:transition spd="slow">
        <p:strips dir="ld"/>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文脉图解</a:t>
            </a:r>
          </a:p>
        </p:txBody>
      </p:sp>
      <p:sp>
        <p:nvSpPr>
          <p:cNvPr id="8" name="矩形 7">
            <a:hlinkClick r:id="rId6"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val="4164978139"/>
              </p:ext>
            </p:extLst>
          </p:nvPr>
        </p:nvGraphicFramePr>
        <p:xfrm>
          <a:off x="508000" y="2639625"/>
          <a:ext cx="8128000" cy="1832751"/>
        </p:xfrm>
        <a:graphic>
          <a:graphicData uri="http://schemas.openxmlformats.org/presentationml/2006/ole">
            <mc:AlternateContent xmlns:mc="http://schemas.openxmlformats.org/markup-compatibility/2006">
              <mc:Choice xmlns:v="urn:schemas-microsoft-com:vml" Requires="v">
                <p:oleObj spid="_x0000_s48131" name="文档" r:id="rId8" imgW="3837032" imgH="865409" progId="Word.Document.12">
                  <p:embed/>
                </p:oleObj>
              </mc:Choice>
              <mc:Fallback>
                <p:oleObj name="文档" r:id="rId8" imgW="3837032" imgH="865409" progId="Word.Document.12">
                  <p:embed/>
                  <p:pic>
                    <p:nvPicPr>
                      <p:cNvPr id="0" name=""/>
                      <p:cNvPicPr/>
                      <p:nvPr/>
                    </p:nvPicPr>
                    <p:blipFill>
                      <a:blip r:embed="rId9"/>
                      <a:stretch>
                        <a:fillRect/>
                      </a:stretch>
                    </p:blipFill>
                    <p:spPr>
                      <a:xfrm>
                        <a:off x="508000" y="2639625"/>
                        <a:ext cx="8128000" cy="1832751"/>
                      </a:xfrm>
                      <a:prstGeom prst="rect">
                        <a:avLst/>
                      </a:prstGeom>
                    </p:spPr>
                  </p:pic>
                </p:oleObj>
              </mc:Fallback>
            </mc:AlternateContent>
          </a:graphicData>
        </a:graphic>
      </p:graphicFrame>
    </p:spTree>
    <p:extLst>
      <p:ext uri="{BB962C8B-B14F-4D97-AF65-F5344CB8AC3E}">
        <p14:creationId xmlns:p14="http://schemas.microsoft.com/office/powerpoint/2010/main" val="79889"/>
      </p:ext>
    </p:extLst>
  </p:cSld>
  <p:clrMapOvr>
    <a:masterClrMapping/>
  </p:clrMapOvr>
  <mc:AlternateContent xmlns:mc="http://schemas.openxmlformats.org/markup-compatibility/2006">
    <mc:Choice xmlns:p14="http://schemas.microsoft.com/office/powerpoint/2010/main" Requires="p14">
      <p:transition spd="slow" p14:dur="1300">
        <p:cover dir="rd"/>
      </p:transition>
    </mc:Choice>
    <mc:Fallback>
      <p:transition spd="slow">
        <p:cover dir="rd"/>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1806"/>
            <a:ext cx="8128000" cy="496751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满</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江</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红</a:t>
            </a:r>
            <a:r>
              <a:rPr lang="zh-CN" altLang="zh-CN" sz="2200" baseline="30000" dirty="0">
                <a:solidFill>
                  <a:srgbClr val="000000"/>
                </a:solidFill>
                <a:latin typeface="NEU-BZ-S92"/>
                <a:cs typeface="宋体" panose="02010600030101010101" pitchFamily="2" charset="-122"/>
              </a:rPr>
              <a:t>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柳</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暮雨初收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长川</a:t>
            </a:r>
            <a:r>
              <a:rPr lang="zh-CN" altLang="zh-CN" sz="2200" baseline="300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征帆夜落。临岛屿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蓼烟疏淡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苇风萧索。几许渔人飞短艇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尽载灯火归村落。遣行客、当此念回程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伤漂泊。</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桐江好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烟漠漠。波似染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山如削。绕严陵滩畔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鹭飞鱼跃。游宦区区成底事</a:t>
            </a:r>
            <a:r>
              <a:rPr lang="zh-CN" altLang="zh-CN" sz="2200" baseline="300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平生况有云泉约</a:t>
            </a:r>
            <a:r>
              <a:rPr lang="zh-CN" altLang="zh-CN" sz="2200" baseline="300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。归去来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一曲仲宣</a:t>
            </a:r>
            <a:r>
              <a:rPr lang="zh-CN" altLang="zh-CN" sz="2200" baseline="300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从军乐。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诉衷情近</a:t>
            </a:r>
            <a:r>
              <a:rPr lang="zh-CN" altLang="zh-CN" sz="2200" baseline="30000" dirty="0">
                <a:solidFill>
                  <a:srgbClr val="000000"/>
                </a:solidFill>
                <a:latin typeface="NEU-BZ-S92"/>
                <a:cs typeface="宋体" panose="02010600030101010101" pitchFamily="2" charset="-122"/>
              </a:rPr>
              <a:t>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柳</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晴气爽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伫立江楼望处。澄明远水生光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重叠暮山耸翠。遥认断桥幽径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隐隐渔村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向晚孤烟起。</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残阳里。脉脉朱阑静倚。黯然情绪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未饮先如醉。愁无际。暮云过了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秋光老尽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故人千里。尽日空凝睇。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pull di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521133"/>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词人中进士后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被授予睦州团练推官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此词为赴任途中所作。</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长川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即下片词中的桐江。</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成底事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一事无成。</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云泉约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指退隐山水之间的约定。</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仲宣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建安七子之一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有《从军行》五首。《乐府解题》曰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《从军行》皆军旅苦辛之辞。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cs typeface="Times New Roman" panose="02020603050405020304" pitchFamily="18" charset="0"/>
              </a:rPr>
              <a:t>《诉衷情近》是词人漫游江南水乡时所作的一首思念京都故人的词作。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50571976"/>
      </p:ext>
    </p:extLst>
  </p:cSld>
  <p:clrMapOvr>
    <a:masterClrMapping/>
  </p:clrMapOvr>
  <p:transition spd="slow">
    <p:strips dir="l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80965"/>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思维训练</a:t>
            </a:r>
            <a:r>
              <a:rPr lang="en-US"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《满江红》一词的上片写景很有特色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请简要赏析。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动静结合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以动衬静。词人先写了一系列的静景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傍晚雨停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桐江波静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夜幕来临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舟船帆落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蓼草疏淡如烟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芦苇萧索。然后写了动景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江上渔船飞快地行进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闪烁着灯火回归村落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做到了动静结合。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飞短艇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归村落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这些动景更加衬托出环境的静寂。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请赏析《诉衷情近》结句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尽日空凝睇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的表达效果。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以抒情主人公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凝睇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的神态描写作结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情感表达含蓄蕴藉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以定格的人物形象作结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戛然而止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言有尽而意无穷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伫立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相呼应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首尾圆合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结构完整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字极富表现力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既有望而不见之意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又写尽了内心的空落和无奈之感。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22827971"/>
      </p:ext>
    </p:extLst>
  </p:cSld>
  <p:clrMapOvr>
    <a:masterClrMapping/>
  </p:clrMapOvr>
  <p:transition spd="slow">
    <p:split orient="ver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57795"/>
            <a:ext cx="8128000" cy="289733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读柳永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节选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柳永是中国历史上一个并不大的人物。很多人不知道他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或者碰到过又很快忘了他。但是近年来这根柳丝却紧紧地系着我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倒不是为了他的名句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杨柳岸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晓风残月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也不为那句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衣带渐宽终不悔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为伊消得人憔悴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。只为他那人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他那身不由己的经历和那歪打正着的成就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以及由此揭示的做人成事的道理。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m18.eps" descr="id:2147487354;FounderCES"/>
          <p:cNvPicPr/>
          <p:nvPr/>
        </p:nvPicPr>
        <p:blipFill>
          <a:blip r:embed="rId7"/>
          <a:stretch>
            <a:fillRect/>
          </a:stretch>
        </p:blipFill>
        <p:spPr>
          <a:xfrm>
            <a:off x="3435031" y="4031879"/>
            <a:ext cx="2145081" cy="2714338"/>
          </a:xfrm>
          <a:prstGeom prst="rect">
            <a:avLst/>
          </a:prstGeom>
        </p:spPr>
      </p:pic>
    </p:spTree>
    <p:extLst>
      <p:ext uri="{BB962C8B-B14F-4D97-AF65-F5344CB8AC3E}">
        <p14:creationId xmlns:p14="http://schemas.microsoft.com/office/powerpoint/2010/main" val="288165922"/>
      </p:ext>
    </p:extLst>
  </p:cSld>
  <p:clrMapOvr>
    <a:masterClrMapping/>
  </p:clrMapOvr>
  <p:transition spd="slow">
    <p:dissolv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柳永于词的贡献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可以说如牛顿、爱因斯坦于物理学的贡献一样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是里程碑式的。他在形式上把过去只有几十字的短令发展到百多字的长调。在内容上把词从官词解放出来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大胆引进了市民生活、市民情感、市民语言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从而开创了市民所歌唱着的自己的词。在艺术上他发展了铺叙手法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基本上不用比兴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硬是靠叙述的白描的功夫创造出前所未有的意境。就像超声波探测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就像电子显微镜扫描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你得佩服他的笔怎么能伸入到这么细微绝妙的层次。他常常只用几个字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就创造出我们调动全套摄影器材也很难达到的情景。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7398702"/>
      </p:ext>
    </p:extLst>
  </p:cSld>
  <p:clrMapOvr>
    <a:masterClrMapping/>
  </p:clrMapOvr>
  <p:transition spd="slow">
    <p:cover di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41956"/>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艺术高峰的产生和自然界的名山秀峰一样是不以人的意志为转移的。柳永自己也没有想到他死后在中国文学史上会占有这样一个重要位置。就像我们现在作为典范而临摹的碑帖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很多就是死人墓里一块普通的刻了主人生平的石头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大部分连作者姓名也没有。凡艺术成就都是阴差阳错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各种条件交汇而成一个特殊气候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一粒艺术的种子就在这种气候下自然地生根发芽了。柳永不是想当名作家而到市井中去的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他是怀着极不情愿的心情从考场落第后走向瓦肆勾栏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但是他身上的文学才华与艺术天赋立即与这里喧闹的生活气息、优美的丝竹管弦和多情婀娜的女子发生共鸣。他在这里没有堕落。他跳进了一个消费的陷阱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却成了一个创造的巨人。这再次证明成事成才的辩证道理。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00076639"/>
      </p:ext>
    </p:extLst>
  </p:cSld>
  <p:clrMapOvr>
    <a:masterClrMapping/>
  </p:clrMapOvr>
  <p:transition spd="slow">
    <p:cover dir="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35761"/>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一个人在社会这架大算盘上只是一颗珠子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他受命运的摆弄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但是在自身这架小算盘上他却是一只拨着算珠的手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才华、时间、精力、意志、学识、环境通通变成了由你支配的珠子。一个人很难选择环境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却可以利用环境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大约每个人都有他基本的条件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也有基本的才学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他能不能成才成事原来全在他与外部世界的关系怎么处理。就像黄山上的迎客松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立于悬崖绝壁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沐着霜风雪雨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就渐渐干挺如铁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叶茂如云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游人见了都要敬之仰之了。但是如果当初这一粒籽有灵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让它自选生命的落脚地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它肯定选择山下风和日丽的平原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只是一阵无奈的山风将它带到这里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或者飞鸟将它衔到这里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托于高山之上寄于绝壁之缝。它哭天天不应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喊地地不灵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一阵悲泣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也许还有如柳永那样的牢骚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之后也就把那岩石拍遍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痛下决心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既然活就要活出个样子。它拼命地吸收天地之精华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探出枝叶追日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伸着根须找水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与风斗与雪斗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终于成就了自己。这时它想到多亏我留在了这里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要是生在山下将平庸一世。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00019230"/>
      </p:ext>
    </p:extLst>
  </p:cSld>
  <p:clrMapOvr>
    <a:masterClrMapping/>
  </p:clrMapOvr>
  <p:transition spd="slow">
    <p:strips/>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4</a:t>
            </a:r>
            <a:r>
              <a:rPr lang="zh-CN" altLang="zh-CN" dirty="0"/>
              <a:t>　</a:t>
            </a:r>
            <a:r>
              <a:rPr lang="zh-CN" altLang="zh-CN" b="1" dirty="0"/>
              <a:t>柳永词两首</a:t>
            </a:r>
            <a:endParaRPr lang="zh-CN" altLang="zh-CN" dirty="0"/>
          </a:p>
        </p:txBody>
      </p:sp>
    </p:spTree>
    <p:extLst>
      <p:ext uri="{BB962C8B-B14F-4D97-AF65-F5344CB8AC3E}">
        <p14:creationId xmlns:p14="http://schemas.microsoft.com/office/powerpoint/2010/main" val="591445002"/>
      </p:ext>
    </p:extLst>
  </p:cSld>
  <p:clrMapOvr>
    <a:masterClrMapping/>
  </p:clrMapOvr>
  <p:transition spd="slow">
    <p:strips dir="ru"/>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617129"/>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生命就是创造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是携带着母体留下的那一点信息去与外部世界做着最大程度的重新组合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创造一个新的生命。为什么逆境能成大才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就是因为在逆境下你心里想着一个世界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上天却偏要给你另外一个世界。两个世界矛盾斗争的结果你便得到了一个超乎这两个之上的更新的更完美的世界。而顺境下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时时天遂人愿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你心里没有矛盾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没有企盼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没有一个另外的新世界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当然也不会去为之斗争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为之创造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那就只有马齿徒增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虚掷一生了。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柳永是经历了宋真宗、宋仁宗两朝四次大考才中了进士的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这四次共取士</a:t>
            </a:r>
            <a:r>
              <a:rPr lang="en-US" altLang="zh-CN" sz="2200" dirty="0">
                <a:solidFill>
                  <a:srgbClr val="000000"/>
                </a:solidFill>
                <a:latin typeface="Times New Roman" panose="02020603050405020304" pitchFamily="18" charset="0"/>
                <a:cs typeface="Times New Roman" panose="02020603050405020304" pitchFamily="18" charset="0"/>
              </a:rPr>
              <a:t>916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其中绝大多数人都顺顺利利地当了官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有的或许还很显赫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但他们早已被历史忘得干干净净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而柳永至今还享此殊荣。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353098"/>
      </p:ext>
    </p:extLst>
  </p:cSld>
  <p:clrMapOvr>
    <a:masterClrMapping/>
  </p:clrMapOvr>
  <p:transition spd="slow">
    <p:zoom/>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17129"/>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呜呼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人生在世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天地公心。人各其志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人各其才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人各其时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人各其用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无大无小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贵贱无分。只要其心不死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才得其用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时不我失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有功于民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就能名垂后世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就不算虚度生命。这就是为什么历史记住了秦皇汉武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也同样记住了柳永。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品读提示</a:t>
            </a:r>
            <a:r>
              <a:rPr lang="en-US"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这是一篇议论散文。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柳永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是议论的切入点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作者由柳永的人生经历生发开去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就柳永坎坷的命运与杰出的成就发表了自己独到的见解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从而得出一个成功成才的真理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只要其心不死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才得其用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时不我失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有功于民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就能名垂后世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就不算虚度生命。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文章凸显着作者积极的生活态度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也表达了对柳永由衷的赞美与敬仰。</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80838226"/>
      </p:ext>
    </p:extLst>
  </p:cSld>
  <p:clrMapOvr>
    <a:masterClrMapping/>
  </p:clrMapOvr>
  <p:transition spd="slow">
    <p:pull dir="l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素材开发</a:t>
            </a:r>
          </a:p>
        </p:txBody>
      </p:sp>
      <p:sp>
        <p:nvSpPr>
          <p:cNvPr id="11" name="矩形 10">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柳永年轻时应试科举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屡屡落第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暮年及第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又转官落魄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终官不过屯田员外郎。由于仕途坎坷、生活潦倒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柳永由追求功名转而厌倦官场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沉溺于旖旎繁华的都市生活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以毕生精力作词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并在词中以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白衣卿相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自诩。政治上的抑郁失志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生活上的特殊经历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以及他的博学多才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妙解音律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使这位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浅斟低唱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怪诞狂情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的浪子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成为有宋一代词坛上少有的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才子词人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。仕途上的不幸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反倒使他的艺术天赋在词的创作领域得到充分的发挥。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运用方向</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面对逆境、掌控自己、人生的逆袭。</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15104476"/>
      </p:ext>
    </p:extLst>
  </p:cSld>
  <p:clrMapOvr>
    <a:masterClrMapping/>
  </p:clrMapOvr>
  <p:transition spd="slow">
    <p:split orient="vert" dir="in"/>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3120674"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每课一法</a:t>
            </a:r>
          </a:p>
        </p:txBody>
      </p:sp>
      <p:sp>
        <p:nvSpPr>
          <p:cNvPr id="13" name="矩形 12">
            <a:hlinkClick r:id="rId6"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虚实结合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虚实结合是中国古典诗歌中重要的艺术表现手法之一。所谓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是指客观世界中存在的实景、实事、实境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是可以通过视觉、听觉等感觉捕捉到的部分。所谓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是指主观意识中存在的情感、设想、梦境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是通过诗人主观想象得到的部分。虚实结合是指现实的景、事与想象的景、事互相映衬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交织融合。这一手法在《雨霖铃》中得到了完美体现。寒蝉、长亭、暮雨、兰舟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是词人的眼前景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是实景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暮霭、楚天、杨柳岸、晓风残月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是想象景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是虚景。实景与虚景的结合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表现了词人离别时的难分难舍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离别后的担忧相思。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63186732"/>
      </p:ext>
    </p:extLst>
  </p:cSld>
  <p:clrMapOvr>
    <a:masterClrMapping/>
  </p:clrMapOvr>
  <p:transition spd="slow">
    <p:cut/>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微写作</a:t>
            </a:r>
          </a:p>
        </p:txBody>
      </p:sp>
      <p:sp>
        <p:nvSpPr>
          <p:cNvPr id="9" name="矩形 8">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41956"/>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借鉴《雨霖铃》中虚实结合、缘情设景的手法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为词人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柳永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和恋人设想一个由期盼到相聚的场面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然后至少使用两种修辞手法描写这一场景。</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cs typeface="Times New Roman" panose="02020603050405020304" pitchFamily="18" charset="0"/>
              </a:rPr>
              <a:t>字左右。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写作示例</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孤独的客船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已经装满我三年的思念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我就要返回到我日思夜想的汴京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去和她相见。想当年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长亭送别的景象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又清晰地呈现在我的眼前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清秋暮雨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衰草寒蝉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四目相对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泪痕阑干。是船夫一声声的催促割断了遥送的视线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是江天暮雨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拉长了叮嘱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掩埋了嗔怨。今夜无眠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无眠的还有远方的明月。在明月下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花香袭鼻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清风拂帘。她一定也夜不成眠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眉儿频画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窗儿频眺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碎步辗转。盼晓星早早出现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望层层叠叠的远山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哪一个明白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此时的我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正归心似箭。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59534728"/>
      </p:ext>
    </p:extLst>
  </p:cSld>
  <p:clrMapOvr>
    <a:masterClrMapping/>
  </p:clrMapOvr>
  <p:transition spd="slow">
    <p:split dir="in"/>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3466840816"/>
              </p:ext>
            </p:extLst>
          </p:nvPr>
        </p:nvGraphicFramePr>
        <p:xfrm>
          <a:off x="508000" y="1296564"/>
          <a:ext cx="8128000" cy="4807749"/>
        </p:xfrm>
        <a:graphic>
          <a:graphicData uri="http://schemas.openxmlformats.org/presentationml/2006/ole">
            <mc:AlternateContent xmlns:mc="http://schemas.openxmlformats.org/markup-compatibility/2006">
              <mc:Choice xmlns:v="urn:schemas-microsoft-com:vml" Requires="v">
                <p:oleObj spid="_x0000_s1092" name="文档" r:id="rId4" imgW="3998962" imgH="2364756" progId="Word.Document.12">
                  <p:embed/>
                </p:oleObj>
              </mc:Choice>
              <mc:Fallback>
                <p:oleObj name="文档" r:id="rId4" imgW="3998962" imgH="2364756" progId="Word.Document.12">
                  <p:embed/>
                  <p:pic>
                    <p:nvPicPr>
                      <p:cNvPr id="0" name=""/>
                      <p:cNvPicPr/>
                      <p:nvPr/>
                    </p:nvPicPr>
                    <p:blipFill>
                      <a:blip r:embed="rId5"/>
                      <a:stretch>
                        <a:fillRect/>
                      </a:stretch>
                    </p:blipFill>
                    <p:spPr>
                      <a:xfrm>
                        <a:off x="508000" y="1296564"/>
                        <a:ext cx="8128000" cy="4807749"/>
                      </a:xfrm>
                      <a:prstGeom prst="rect">
                        <a:avLst/>
                      </a:prstGeom>
                    </p:spPr>
                  </p:pic>
                </p:oleObj>
              </mc:Fallback>
            </mc:AlternateContent>
          </a:graphicData>
        </a:graphic>
      </p:graphicFrame>
    </p:spTree>
    <p:extLst>
      <p:ext uri="{BB962C8B-B14F-4D97-AF65-F5344CB8AC3E}">
        <p14:creationId xmlns:p14="http://schemas.microsoft.com/office/powerpoint/2010/main" val="3788969902"/>
      </p:ext>
    </p:extLst>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581624"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8" name="m17.eps" descr="id:2147487243;FounderCES"/>
          <p:cNvPicPr/>
          <p:nvPr/>
        </p:nvPicPr>
        <p:blipFill>
          <a:blip r:embed="rId5"/>
          <a:stretch>
            <a:fillRect/>
          </a:stretch>
        </p:blipFill>
        <p:spPr>
          <a:xfrm>
            <a:off x="2987824" y="1146778"/>
            <a:ext cx="2880320" cy="2880320"/>
          </a:xfrm>
          <a:prstGeom prst="rect">
            <a:avLst/>
          </a:prstGeom>
        </p:spPr>
      </p:pic>
      <p:sp>
        <p:nvSpPr>
          <p:cNvPr id="3" name="矩形 2"/>
          <p:cNvSpPr>
            <a:spLocks noChangeAspect="1"/>
          </p:cNvSpPr>
          <p:nvPr/>
        </p:nvSpPr>
        <p:spPr>
          <a:xfrm>
            <a:off x="508000" y="3992103"/>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柳永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约</a:t>
            </a:r>
            <a:r>
              <a:rPr lang="en-US" altLang="zh-CN" sz="2200" dirty="0">
                <a:solidFill>
                  <a:srgbClr val="000000"/>
                </a:solidFill>
                <a:latin typeface="Times New Roman" panose="02020603050405020304" pitchFamily="18" charset="0"/>
                <a:cs typeface="Times New Roman" panose="02020603050405020304" pitchFamily="18" charset="0"/>
              </a:rPr>
              <a:t>987—</a:t>
            </a:r>
            <a:r>
              <a:rPr lang="zh-CN" altLang="zh-CN" sz="2200" dirty="0">
                <a:solidFill>
                  <a:srgbClr val="000000"/>
                </a:solidFill>
                <a:latin typeface="Times New Roman" panose="02020603050405020304" pitchFamily="18" charset="0"/>
                <a:cs typeface="Times New Roman" panose="02020603050405020304" pitchFamily="18" charset="0"/>
              </a:rPr>
              <a:t>约</a:t>
            </a:r>
            <a:r>
              <a:rPr lang="en-US" altLang="zh-CN" sz="2200" dirty="0">
                <a:solidFill>
                  <a:srgbClr val="000000"/>
                </a:solidFill>
                <a:latin typeface="Times New Roman" panose="02020603050405020304" pitchFamily="18" charset="0"/>
                <a:cs typeface="Times New Roman" panose="02020603050405020304" pitchFamily="18" charset="0"/>
              </a:rPr>
              <a:t>1053),</a:t>
            </a:r>
            <a:r>
              <a:rPr lang="zh-CN" altLang="zh-CN" sz="2200" dirty="0">
                <a:solidFill>
                  <a:srgbClr val="000000"/>
                </a:solidFill>
                <a:latin typeface="Times New Roman" panose="02020603050405020304" pitchFamily="18" charset="0"/>
                <a:cs typeface="Times New Roman" panose="02020603050405020304" pitchFamily="18" charset="0"/>
              </a:rPr>
              <a:t>字耆卿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原名三变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崇安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今福建崇安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人。北宋词人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因在家中排行第七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后世有人称他为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柳七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官至屯田员外郎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因此也被称作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柳屯田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。由于仕途坎坷、生活潦倒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他由追求功名转而厌倦官场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沉溺于旖旎繁华的都市生活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是北宋第一个专力作词的词人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其词作流传极广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凡有井水饮处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即能歌柳词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。有《乐章诗》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其中《雨霖铃》《八声甘州》《望海潮》等都是千古不朽的名作。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pull dir="l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581624"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《望海潮》是柳永年轻时的作品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作者路经杭州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想要谒见当时出任两浙转运使的孙何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就写了这首词进献。这首词以写景抒情出名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带有豪放词的特点。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《雨霖铃》是描写词人离开汴京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和恋人离别时的心情。词以秋景为衬托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抒写了词人与情人难以割舍的离情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是柳永的代表作品之一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也是婉约词的名篇。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99638002"/>
      </p:ext>
    </p:extLst>
  </p:cSld>
  <p:clrMapOvr>
    <a:masterClrMapping/>
  </p:clrMapOvr>
  <p:transition spd="slow">
    <p:cut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知识链接</a:t>
            </a:r>
          </a:p>
        </p:txBody>
      </p:sp>
      <p:sp>
        <p:nvSpPr>
          <p:cNvPr id="10" name="矩形 9">
            <a:hlinkClick r:id="rId4" action="ppaction://hlinksldjump"/>
          </p:cNvPr>
          <p:cNvSpPr/>
          <p:nvPr/>
        </p:nvSpPr>
        <p:spPr>
          <a:xfrm>
            <a:off x="2581624"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兴起于隋唐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是一种和乐可唱、句式长短不齐的诗体。初起时称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曲子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杂曲子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曲子词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后来也称作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乐府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等。它的特点是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调有定格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句有定数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字有定声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。每首词都有一个曲词名称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雨霖铃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就是词牌。词牌决定了这首词的字数、句数和平仄声韵。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婉约派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中国宋词的主要流派之一。婉约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即婉转含蓄。其特点主要是内容侧重儿女风情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结构深细缜密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音律婉转和谐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语言圆润清丽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有一种柔婉之美。婉约派的代表人物有李煜、柳永、晏殊、欧阳修、秦观、周邦彦、李清照等。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38876198"/>
      </p:ext>
    </p:extLst>
  </p:cSld>
  <p:clrMapOvr>
    <a:masterClrMapping/>
  </p:clrMapOvr>
  <p:transition spd="slow">
    <p:wipe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508000" y="1772816"/>
            <a:ext cx="1321196" cy="498598"/>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1</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4" name="对象 3"/>
          <p:cNvGraphicFramePr>
            <a:graphicFrameLocks noChangeAspect="1"/>
          </p:cNvGraphicFramePr>
          <p:nvPr>
            <p:extLst>
              <p:ext uri="{D42A27DB-BD31-4B8C-83A1-F6EECF244321}">
                <p14:modId xmlns:p14="http://schemas.microsoft.com/office/powerpoint/2010/main" val="3967948119"/>
              </p:ext>
            </p:extLst>
          </p:nvPr>
        </p:nvGraphicFramePr>
        <p:xfrm>
          <a:off x="508000" y="2326984"/>
          <a:ext cx="8128000" cy="3406272"/>
        </p:xfrm>
        <a:graphic>
          <a:graphicData uri="http://schemas.openxmlformats.org/presentationml/2006/ole">
            <mc:AlternateContent xmlns:mc="http://schemas.openxmlformats.org/markup-compatibility/2006">
              <mc:Choice xmlns:v="urn:schemas-microsoft-com:vml" Requires="v">
                <p:oleObj spid="_x0000_s7201" name="文档" r:id="rId7" imgW="3893887" imgH="1631822" progId="Word.Document.12">
                  <p:embed/>
                </p:oleObj>
              </mc:Choice>
              <mc:Fallback>
                <p:oleObj name="文档" r:id="rId7" imgW="3893887" imgH="1631822" progId="Word.Document.12">
                  <p:embed/>
                  <p:pic>
                    <p:nvPicPr>
                      <p:cNvPr id="0" name=""/>
                      <p:cNvPicPr/>
                      <p:nvPr/>
                    </p:nvPicPr>
                    <p:blipFill>
                      <a:blip r:embed="rId8"/>
                      <a:stretch>
                        <a:fillRect/>
                      </a:stretch>
                    </p:blipFill>
                    <p:spPr>
                      <a:xfrm>
                        <a:off x="508000" y="2326984"/>
                        <a:ext cx="8128000" cy="3406272"/>
                      </a:xfrm>
                      <a:prstGeom prst="rect">
                        <a:avLst/>
                      </a:prstGeom>
                    </p:spPr>
                  </p:pic>
                </p:oleObj>
              </mc:Fallback>
            </mc:AlternateContent>
          </a:graphicData>
        </a:graphic>
      </p:graphicFrame>
    </p:spTree>
    <p:extLst>
      <p:ext uri="{BB962C8B-B14F-4D97-AF65-F5344CB8AC3E}">
        <p14:creationId xmlns:p14="http://schemas.microsoft.com/office/powerpoint/2010/main" val="2994052892"/>
      </p:ext>
    </p:extLst>
  </p:cSld>
  <p:clrMapOvr>
    <a:masterClrMapping/>
  </p:clrMapOvr>
  <mc:AlternateContent xmlns:mc="http://schemas.openxmlformats.org/markup-compatibility/2006">
    <mc:Choice xmlns:p14="http://schemas.microsoft.com/office/powerpoint/2010/main" Requires="p14">
      <p:transition spd="slow" p14:dur="1100">
        <p:checker dir="vert"/>
      </p:transition>
    </mc:Choice>
    <mc:Fallback>
      <p:transition spd="slow">
        <p:checker dir="vert"/>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259</TotalTime>
  <Words>3687</Words>
  <Application>Microsoft Office PowerPoint</Application>
  <PresentationFormat>全屏显示(4:3)</PresentationFormat>
  <Paragraphs>235</Paragraphs>
  <Slides>44</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44</vt:i4>
      </vt:variant>
    </vt:vector>
  </HeadingPairs>
  <TitlesOfParts>
    <vt:vector size="57" baseType="lpstr">
      <vt:lpstr>NEU-BZ-S92</vt:lpstr>
      <vt:lpstr>方正书宋_GBK</vt:lpstr>
      <vt:lpstr>方正宋黑_GBK</vt:lpstr>
      <vt:lpstr>仿宋</vt:lpstr>
      <vt:lpstr>黑体</vt:lpstr>
      <vt:lpstr>楷体</vt:lpstr>
      <vt:lpstr>宋体</vt:lpstr>
      <vt:lpstr>微软雅黑</vt:lpstr>
      <vt:lpstr>Arial</vt:lpstr>
      <vt:lpstr>Calibri</vt:lpstr>
      <vt:lpstr>Times New Roman</vt:lpstr>
      <vt:lpstr>测控设计模板14新</vt:lpstr>
      <vt:lpstr>文档</vt:lpstr>
      <vt:lpstr>宋词鉴赏</vt:lpstr>
      <vt:lpstr>PowerPoint 演示文稿</vt:lpstr>
      <vt:lpstr>PowerPoint 演示文稿</vt:lpstr>
      <vt:lpstr>4　柳永词两首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用事实说话</dc:title>
  <dc:creator>阳光暖暖</dc:creator>
  <cp:lastModifiedBy>dbc</cp:lastModifiedBy>
  <cp:revision>33</cp:revision>
  <dcterms:created xsi:type="dcterms:W3CDTF">2015-04-23T00:36:31Z</dcterms:created>
  <dcterms:modified xsi:type="dcterms:W3CDTF">2016-11-15T02:43:54Z</dcterms:modified>
</cp:coreProperties>
</file>