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2" r:id="rId2"/>
    <p:sldId id="265" r:id="rId3"/>
    <p:sldId id="280" r:id="rId4"/>
    <p:sldId id="281" r:id="rId5"/>
    <p:sldId id="282" r:id="rId6"/>
    <p:sldId id="283" r:id="rId7"/>
    <p:sldId id="270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76" r:id="rId19"/>
    <p:sldId id="294" r:id="rId20"/>
    <p:sldId id="295" r:id="rId21"/>
    <p:sldId id="279" r:id="rId22"/>
    <p:sldId id="296" r:id="rId23"/>
    <p:sldId id="297" r:id="rId24"/>
    <p:sldId id="298" r:id="rId25"/>
    <p:sldId id="29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1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715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考点对接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 userDrawn="1"/>
        </p:nvSpPr>
        <p:spPr>
          <a:xfrm>
            <a:off x="6423188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真题再现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204287" y="-27384"/>
            <a:ext cx="1443037" cy="880109"/>
            <a:chOff x="6204287" y="-27384"/>
            <a:chExt cx="1443037" cy="880109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287" y="-27384"/>
              <a:ext cx="1443037" cy="880109"/>
            </a:xfrm>
            <a:prstGeom prst="rect">
              <a:avLst/>
            </a:prstGeom>
          </p:spPr>
        </p:pic>
        <p:sp>
          <p:nvSpPr>
            <p:cNvPr id="6" name="TextBox 5">
              <a:hlinkClick r:id="rId5" action="ppaction://hlinksldjump"/>
            </p:cNvPr>
            <p:cNvSpPr txBox="1"/>
            <p:nvPr userDrawn="1"/>
          </p:nvSpPr>
          <p:spPr>
            <a:xfrm>
              <a:off x="6423188" y="24090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真题再现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写作导引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真题再现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 userDrawn="1"/>
        </p:nvSpPr>
        <p:spPr>
          <a:xfrm>
            <a:off x="504308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考点对接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课标高考全国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鹊桥仙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华灯纵博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雕鞍驰射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谁记当年豪举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酒徒一一取封侯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独去作江边渔父。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轻舟八尺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低篷三扇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烟雨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。镜湖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元自属闲人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又何必君恩赐与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①这三句是追忆当年军中的生活。博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古代的一种棋戏。②占断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、烟雨空蒙的风光。③镜湖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在今浙江绍兴。唐天宝初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贺知章请求回家乡会稽当道士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玄宗诏赐他镜湖一角。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YKB03.eps" descr="id:21474958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70308" y="3202090"/>
            <a:ext cx="288032" cy="288032"/>
          </a:xfrm>
          <a:prstGeom prst="rect">
            <a:avLst/>
          </a:prstGeom>
        </p:spPr>
      </p:pic>
      <p:pic>
        <p:nvPicPr>
          <p:cNvPr id="11" name="YKB03.eps" descr="id:21474958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03038" y="4415340"/>
            <a:ext cx="288032" cy="288032"/>
          </a:xfrm>
          <a:prstGeom prst="rect">
            <a:avLst/>
          </a:prstGeom>
        </p:spPr>
      </p:pic>
      <p:pic>
        <p:nvPicPr>
          <p:cNvPr id="12" name="YKB03.eps" descr="id:21474958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97018" y="441534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163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上阕最后两句是什么意思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它表达了作者什么样的情感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要求理解字面意义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按原句进行翻译即可。第二问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要求理解深层意蕴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这要通过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与作者不同境遇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体味作者的无奈、愤懑之情。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那些整天酣饮的酒徒一个个都受赏封侯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而自己只能做个闲散的江边渔翁。表达了对自己壮志未酬而只能隐居的无奈与牢骚。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435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词的结尾借用了贺知章的故事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这有什么用意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对典故的理解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可分两步。第一步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要了解典故的出处及其意义。第二步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结合作者的处境、思想状况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体味作者引用典故表达的思想感情。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贺知章接受了皇帝的赏赐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隐居镜湖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陆游遭受排挤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联想到贺知章之事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愤慨地发问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镜湖元自属闲人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又何必君恩赐与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暗指自己壮志满怀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却被投闲置散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则明确地表达了对皇帝的不满情绪。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用来含蓄地表现对统治者的不屑以及愤慨不平。皇帝既置我于闲散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镜湖风月原本就属于闲散之人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又何必要你皇帝恩赐呢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何处容不下我一个闲散之人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谁又稀罕你皇帝的恩赐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924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临江仙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记得金銮同唱第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春风上国繁华。如今薄宦老天涯。十年歧路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空负曲江花。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楼高不见君家。孤城寒日等闲斜。离愁难尽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红树远连霞。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欧阳修贬任滁州太守期间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一位同榜及第的朋友将赴任阆州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远道来访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欧阳修席上作此词相送。词中的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曲江花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代指新科进士的宴会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指传说中神仙居住的地方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90460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这首词蕴含着丰富的情感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先阅读注释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了解创作背景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再找出表达作者情感的词句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记得金銮同唱第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如今薄宦老天涯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空负曲江花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离愁难尽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。最后分类简要概括。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这首词蕴含的情感主要有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①久别重逢的喜悦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②宦海沉浮的悲惋无奈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③离别在即的愁绪。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4178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前人评此词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楼高不见君家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两句做简要赏析。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先结合注释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阆山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的含义。题干要求分析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楼高不见君家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可以从虚实结合、想象奇特、境界开阔等角度来赏析。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①想象奇特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虚实相生。作者忽发奇想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将本来荒僻的阆州点化为神仙阆苑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赋予阆州神话般的美丽。虚实处理得当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富有浪漫色彩。②境界缥缈开阔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语言洒脱灵动。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滁州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展现了多重时空的组合变化。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二字导入传说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忽又接以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句设想将来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灵动超逸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挥洒自如。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98091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鹧鸪天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送廓之秋试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白苎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新袍入嫩凉。春蚕食叶响回廊。禹门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已准桃花浪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月殿先收桂子香。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鹏北海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凤朝阳。又携书剑路茫茫。明年此日青云去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却笑人间举子忙。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①秋试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科举时代秋季举行的考试。②白苎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用白色苎麻织成的布。③禹门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古时以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鱼跃龙门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喻指考试得中。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白苎新袍入嫩凉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字带给你怎样的感觉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白苎新袍入嫩凉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用白色苎麻织成的布做成的衣服穿在身上有丝丝凉意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给人的感觉应该是轻快、新鲜、清爽等。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轻快、新鲜、清爽等。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70260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528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鹏北海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凤朝阳。又携书剑路茫茫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怎样体现了辛词的豪放特点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先找出其中的意象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再从意境和形象方面来分析辛弃疾词豪放的特点。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大鹏、丹凤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意象豪迈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北海、太阳、路茫茫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携书佩剑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显示出既儒雅又刚健的气概。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请举一例分析本词虚实相生的艺术手法。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描写眼前的情景是实写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描写想象的情景是虚写。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白苎新袍入嫩凉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春蚕食叶响回廊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等是实写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鹏北海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凤朝阳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禹门已准桃花浪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月殿先收桂子香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明年此日青云去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却笑人间举子忙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等是虚写。答题时先举出例子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再分析其表达效果。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白苎新袍入嫩凉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春蚕食叶响回廊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点明时令和环境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明年此日青云去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却笑人间举子忙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想象金榜题名后轻松愉悦的心情。虚实相生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表达对应考者的良好祝愿。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579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部分《发现幸福　学习纵向展开议论》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属于议论文写作中的结构训练。纵向展开议论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即我们通常所说的层进式结构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这种议论文的特点是文章各层次之间有着层层深入、步步推进的关系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各层的前后顺序有严格要求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不能随意改动。这是议论文经常使用的一种结构方式。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一个有社会意义的问题的提出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一种倾向、一个观点的形成都有其历史的原因、现在的原因和将来的原因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探讨这些原因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就构成了论证的纵向角度。议论文内容之间的纵向逻辑关系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是议论的思想体系纵向展开的外在表现。一篇议论文为了阐述总论点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要列出几个分论点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每个分论点扩展为一个部分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各个分论点之间、各个部分之间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有内在的先后关系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每个分论点又分为几个小论点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每个小论点又扩展为一段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各个小论点之间、各段之间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也有内在的先后关系。这样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全篇议论的纵向逻辑联系便体现出来了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并且相应地形成了议论文的完整体系和严谨结构。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纵向展开的议论文的基本结构是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文章的各个层次之间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或从现象到本质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或从原因到结果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或从一般到特殊等等。纵向展开的议论方式比横向展开的议论方式更能体现思维的缜密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能使文章更具有个性化色彩。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801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1058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词是我国古代诗歌的一种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它起于隋唐之际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形成于唐代而极盛于宋代。据《旧唐书》记载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自开元以来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歌者杂用胡夷里巷之曲。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这便是词的雏形。从敦煌曲子词中也能够看出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民间产生的词比出自文人之笔的词要早。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民间的词大都是反映爱情相思之类的题材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所以它在文人眼里是不登大雅之堂的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被视为诗余小道。以脂粉气浓烈崇尚浓词艳句而驰名的温庭筠和五代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花间派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在词的发展史上有一定的位置。而南唐李后主的词作则开拓了一个新的深沉的艺术境界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对后世词人有较大的影响。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通过柳永和苏轼在创作上的重大突破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词在形式上和内容上得到了巨大的发展。尽管词在语言上受到了文人诗作的影响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而典雅雕琢的风尚并没有取代其通俗的民间风格。而词的长短句形式更便于抒发感情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的这种说法是有一定根据的。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纵向展开的议论方式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在文章的结构上有三种基本格式。一是将中心论点进行分解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分成几个分论点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这些分论点之间由浅入深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由简单到复杂。层次间可用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等关联词语过渡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同时又以此反映层次间递进的关系。二是按照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的思路安排论证结构。三是针对某些不好的现象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分析其危害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挖掘其产生根源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指出解决问题的办法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析危害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的格式。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796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有这样一则寓言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众鬼魂围着大桌子吃饭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他们手上都拿着长长的筷子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夹到了食物却无法放到自己嘴里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于是个个挨饿。在天堂中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众天使也围着大桌子吃饭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他们手里的筷子同样是长长的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但是他们夹到食物就相互放到对方的嘴里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于是个个吃得饱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人人都开心。这是天堂与地狱的差别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也是幸福与不幸的差别。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我们的幸福生活是这样来的吗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请以《幸福从何而来》为题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幸福从何而来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汤劲锋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幸福从何而来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来自满足。对于一个垂死的病人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健康就是幸福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对于一个饥饿的行者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拥有一箪食就是幸福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对于一个寒窗苦读的学子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金榜题名就是幸福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对于一个攻关钻研的魔术师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掌声与鲜花就是幸福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就是赢得满足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0939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一位长者讲过这么一个故事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有一个人非常幸运地获得了一颗硕大而美丽的珍珠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然而他并不感到满足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因为那颗珍珠上面有一个小小的斑点。他想若是能够将这个小小的斑点剔除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那么它肯定会成为世界上最珍贵的宝物。于是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他就下狠心削去了珍珠的表层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可是斑点还在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他削去了一层又一层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那个斑点没有了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而珍珠也不复存在了。那个人心痛不已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并从此一病不起。临终前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他无比懊悔地对家人说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若当时我不去计较那一个斑点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现在我的手里还会摸着一颗美丽的珍珠啊。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其实真正的幸福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不是让我们冒着背负终生之憾的危险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去剔除对方身上那一点点微不足道的瑕疵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而是要我们把握好自己手里的那一颗实实在在的珍珠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学会包容与珍惜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知足才能常乐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才能从彼此心灵的和弦里感觉到真正的幸福。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0286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更深层的幸福应该从心开始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曾有一对头发斑白的老人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依偎在海边的一条长椅上看海。他俩总是静静地坐着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面孔上则始终挂着一种祥和的微笑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宛如一尊神态安详的雕塑。一个人好奇地上前问道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你们也喜欢看海吗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丈夫微笑着朝他点头示意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然后抬手指了指身旁的老伴。此时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那个人才发觉他原来是一位聋哑人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而他的妻子竟是一位盲人。那个人蓦然地感到抱歉。然而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在那两位老人的脸上却找不到一丝不悦。妻子用一种极其温和、坦然的语气说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我们老两口经常来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你一定会感到奇怪吧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其实只要心灵不残疾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我们仍旧是两个正常的人啊。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从那一对残疾老人的笑容里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我看到了真正的、永恒的幸福。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绝不是空谈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更不是谬论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幸福因憧憬希望而变得美好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幸福因知足、珍惜而变得真实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578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最高的境界是精神的富有。有管仲、鲍叔牙之间肝胆相照的友情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有梁山伯、祝英台比翼双飞的爱情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有孟母三迁和孟子敬母的亲情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虽然许多人没有金钱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没有名誉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但是他们的精神很富有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所以他们是最幸福的人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追溯幸福的开始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穿越物质达到最高的精神境界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让幸福从心开始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绽放永恒的美丽吧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这是一篇中规中矩的纵向展开议论的作文。作者围绕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幸福从何而来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先从浅层次的来自物质上的满足开始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更深层的幸福应该从心开始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最后点明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最高的境界是精神的富有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。文章层次清晰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最后结尾处简明扼要的总结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使观点更加明确。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75271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词的流派大体上可分为婉约派和豪放派。婉约派的词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风格典雅委婉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曲尽情态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豪放派是从苏轼开始的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他把词从娱宾遣兴的天地里解放出来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使之发展成独立的抒情艺术。山川胜迹、农舍风光、优游放怀、报国壮志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在他手里都成为词的题材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使词从花前月下走向了广阔的社会生活。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词有词牌。词牌即曲调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有的词牌又因字数或句式的不同有不同的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。词的结构分片或阕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不分阕的为单调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分二阕的为双调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分三阕的称三叠等。按音乐又有令、引、近、慢之别。按字数词又分为小令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字以内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、中调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(59~90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和长调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51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阅读诗词一般要注意以下几点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正确认读诗词中的字词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消除文字障碍。诗词与文言文有着相同之处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它们都与现代语言字词有差异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只有理解了文字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我们才能初步理解诗词大意。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掌握诗词的句式特点。诗词中有很多特殊句式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并不完全遵守古汉语特殊句式的规则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这是因为诗词受格律、平仄、字数等因素的限制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形成一些特有的倒装句、省略句、反问句等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不了解这些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就难以读懂诗词。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了解诗词常用的表达方式。诗词主要运用叙述、描写、议论、抒情四种表达方式。其中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描写、抒情是考查的重点。描写方式有动静结合、虚实结合等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抒情方式有直抒胸臆、借景抒情、寓情于景、情景交融、情景相生、以景衬情、融情入景等。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16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谙熟诗词的表现手法和修辞手法。诗词的表现手法主要有烘托、用典、联想与想象等。用典是古诗词中常用的一种表现手法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在增强作品意蕴的同时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也给我们阅读造成了一定的影响。有些时候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如果不能正确理解其中典故的含意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就会直接影响对整个作品的鉴赏。所以必须对作品中的典故有个初步的理解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透过典故中的本意进而悟出用典后所表达出的新意。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修辞手法主要有比喻、借代、夸张等。互文是古汉语中一种特殊的修辞手法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在古诗词中一般来讲有两种表现形式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一是有时为了避免词语单调重复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行文时交替使用同义词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二是有时出于字数约束、格律限制或表达艺术的需要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必须用简洁的文字、含蓄而凝练的语句来表达丰富的内容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于是使两个事物在上下文只出现一个而省略另一个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两物各举一边而省文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以收到言简意丰的效果。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27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探求诗词的内蕴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赏析情感、理趣及风格。诗词追求简约含蓄之美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文字最大限度地浓缩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而内蕴却有着广阔的外延。探求诗词的内蕴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就需要我们对作品的意境加以揣摩想象、体验回味、凝思默悟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从而获得自己的感受。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79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卜算子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张元幹</a:t>
            </a:r>
            <a:r>
              <a:rPr lang="zh-CN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风露湿行云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沙水迷归艇。卧看明河月满空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斗挂苍山顶。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万古只青天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多事悲人境。起舞闻鸡酒未醒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潮落秋江冷。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①张元幹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爱国词人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请对上片前两句中的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二字分别做简要赏析。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此题考查鉴赏诗歌的语言。在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风露湿行云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沙水迷归艇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是这两句的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沾湿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显示了露之重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突出了氛围的朦胧。赏析时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先解释这两个词在词句中的含义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再分析其表达效果。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描写地面浓重的风露水汽使行云也充满湿气而显得厚重凝滞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突出了外在环境的潮湿、阴冷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表现了作者凄凉和沉重的心情。②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描写水面迷蒙的雾气使归舟迷失了航向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烘托了朦胧、迷茫的氛围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表现了作者内心的迷惘。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4831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起舞闻鸡酒未醒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潮落秋江冷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请做简要分析。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此题考查评价诗歌的思想内容和作者的观点态度。句中用了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闻鸡起舞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据说晋代祖逖与刘琨共被同寝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中夜闻鸡而起床舞剑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有恢复中原之志。联系注释中说作者是宋代爱国词人可知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情感之一是爱国之情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酒未醒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说明作者忧愁多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情感之二是空有一腔爱国之情而报国无门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秋江冷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更是遭遇。据此不难看出作者的情感。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①化用祖逖的典故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表现作者胸怀大志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而报国之志难以实现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内心悲愤无奈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描写江潮的退落和秋江的冷寂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委婉地表达了作者面对国势衰退内心的悲凉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寄寓了浓郁的爱国情感。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8041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46</TotalTime>
  <Words>3650</Words>
  <Application>Microsoft Office PowerPoint</Application>
  <PresentationFormat>全屏显示(4:3)</PresentationFormat>
  <Paragraphs>96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dbc</cp:lastModifiedBy>
  <cp:revision>语文备课大师【全免费】</cp:revision>
  <dcterms:created xsi:type="dcterms:W3CDTF">2014-03-10T01:26:03Z</dcterms:created>
  <dcterms:modified xsi:type="dcterms:W3CDTF">2016-06-29T08:35:26Z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