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2" r:id="rId2"/>
    <p:sldId id="265" r:id="rId3"/>
    <p:sldId id="280" r:id="rId4"/>
    <p:sldId id="281" r:id="rId5"/>
    <p:sldId id="282" r:id="rId6"/>
    <p:sldId id="283" r:id="rId7"/>
    <p:sldId id="270" r:id="rId8"/>
    <p:sldId id="284" r:id="rId9"/>
    <p:sldId id="285" r:id="rId10"/>
    <p:sldId id="286" r:id="rId11"/>
    <p:sldId id="287" r:id="rId12"/>
    <p:sldId id="289" r:id="rId13"/>
    <p:sldId id="288" r:id="rId14"/>
    <p:sldId id="290" r:id="rId15"/>
    <p:sldId id="291" r:id="rId16"/>
    <p:sldId id="292" r:id="rId17"/>
    <p:sldId id="276" r:id="rId18"/>
    <p:sldId id="293" r:id="rId19"/>
    <p:sldId id="294" r:id="rId20"/>
    <p:sldId id="295" r:id="rId21"/>
    <p:sldId id="279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slide" Target="../slides/slide1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715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考点对接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 userDrawn="1"/>
        </p:nvSpPr>
        <p:spPr>
          <a:xfrm>
            <a:off x="6423188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真题再现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 userDrawn="1"/>
        </p:nvSpPr>
        <p:spPr>
          <a:xfrm>
            <a:off x="504308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考点对接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204287" y="-27384"/>
            <a:ext cx="1443037" cy="880109"/>
            <a:chOff x="6204287" y="-27384"/>
            <a:chExt cx="1443037" cy="880109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287" y="-27384"/>
              <a:ext cx="1443037" cy="880109"/>
            </a:xfrm>
            <a:prstGeom prst="rect">
              <a:avLst/>
            </a:prstGeom>
          </p:spPr>
        </p:pic>
        <p:sp>
          <p:nvSpPr>
            <p:cNvPr id="6" name="TextBox 5">
              <a:hlinkClick r:id="rId5" action="ppaction://hlinksldjump"/>
            </p:cNvPr>
            <p:cNvSpPr txBox="1"/>
            <p:nvPr userDrawn="1"/>
          </p:nvSpPr>
          <p:spPr>
            <a:xfrm>
              <a:off x="6423188" y="24090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真题再现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写作导引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真题再现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 userDrawn="1"/>
        </p:nvSpPr>
        <p:spPr>
          <a:xfrm>
            <a:off x="504308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考点对接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53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文本一经产生就成为历史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它所表达的思想感情、所反映的生活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都只能是过去的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而理解总是现在进行时。当我们接受历史上的艺术作品时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我们当然可以设身处地想象古人的生活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体验古人的思想感情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但我们毕竟是现代人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只能按照我们现在的心理文化结构去理解古人。当然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任何理解都只能是个体的理解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但个体毕竟是与群体相通的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所以个体的理解中也有普遍性。理解作为现实的行为具有通向实践的品格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艺术品正是通过理解走向现实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并在生活中发挥作用的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正是理解擦亮了艺术品的生命之光。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摘编自陈望衡《艺术是什么》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248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下列关于原文内容的表述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艺术品的接受并不属于美学的研究范围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而当接受美学诞生以后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关于艺术品的接受的研究就成为艺术美学中的一门显学。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在接受美学诞生以前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人们一般的认识是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整个创作过程就是艺术家的审美经验不断结晶的过程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艺术品一旦形成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创作也就大功告成。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接受美学认为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艺术品在艺术家手中产生出来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这只是艺术创作的第一阶段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读者、观众、听众对艺术品的接受是艺术创作的继续。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通过读者、观众和听众的接受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艺术作品的价值才从一种可能的存在转化为现实的存在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从这个意义上说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接受也属于艺术创作的一部分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1322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艺术品的接受并不属于美学的研究范围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原文中的表述是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艺术品的接受在过去并不被看作是重要的美学问题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只是不被看作是重要的美学问题。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7331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下列理解和分析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不符合原文意思的一项是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文本之所以是一个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召唤结构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一个原因就是它有一些内容有意不写或不明写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需要接受者用自己的生活经验与想象去补充。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要素具有对接受者所生活的现实加以否定的功能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这种功能是通过接受者接受文本并对现实进行反思和批判而实现的。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是接受者在理解文本以前的心理文化结构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由于接受者对文本的接受不是被动的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所以这种结构会影响接受者对文本的理解。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作品被艺术家创作出来以后就成为历史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作品是通过接受者的理解而存活于现实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并发挥作用的。从这个意义上说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作品的生命力存在于理解之中。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05174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由于接受者对文本的接受不是被动的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所以这种结构会影响接受者对文本的理解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二者不构成因果关系。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30333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根据原文内容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下列理解和分析不正确的一项是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中国古典美学中强调的含蓄和简洁可以说是艺术作品召唤性的体现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含蓄的美在于从有限中表现无限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简洁的美在于以少胜多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以简驭繁。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理解就是误读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创造也是误读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理解距离艺术作品的本义越远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就越是具有创造性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正如《西厢记》之于《莺莺传》、《金瓶梅》之于《水浒传》。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文本在一定程度上规定了接受者理解的范围和方向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所以即使我们今天阅读历史上的艺术作品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也可以在相当程度上了解古人的生活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体验古人的思想感情。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作为接受者的个体毕竟生活在群体之中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其思维和观念与群体是相通的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因此接受者们对于同一文本的理解即使千姿百态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也不可能完全没有同一性。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2667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理解就是误读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创造也是误读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是建立在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文本与接受就呈现出一种相互作用的关系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的基础之上的。这里所说的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理解距离艺术作品的本义越远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就越是具有创造性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而是在文本规定的范围和方向之内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读者按照自己的方式对作品做出的理解。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31696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部分《确立自信　学习反驳》。凡议论文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目的都是阐明自己的论点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但在阐明方式上大致可以分为两种类型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一是反驳。所谓证明就是从正面论述观点的正确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从正面去证明观点成立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也叫立论。反驳是直接反驳对方的论点或论据或论证过程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以树立自己的观点的论证方法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也叫驳论。证明与反驳都是论证的方法。在一篇文章中有时需要从正面去立论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有时又需要直接批驳对方的错误观点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也可以同时运用证明和反驳。在驳论文写作中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一般是先指出对方错误的实质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或直接反驳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驳论点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或间接反驳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驳论据、驳论证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继而针锋相对地提出自己的观点并加以论证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396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议论文的三要素是论点、论据和论证。要驳倒对方的论点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自然可以从议论文的三要素着手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或者直接反驳对方的论点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或者采用迂回的方式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从对方的论据、论证入手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证明它的虚妄和荒唐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从而达到驳倒对方论点的目的。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反驳论点。直接反驳对方的论点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这是驳论文中最常用的形式。这种反驳论点的方法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可以通过例证反驳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即提出新的事实论据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证明对方的论点错误。例证反驳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常采用的方式是先总括出对方的错误的论点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然后摆出事实证明其谬误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从而得出正确结论。另外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反驳论点还可以运用反证法和归谬法。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259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反驳论据。论点和论据是议论文的两个最基本的构成要素。论点是论据的集中和升华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论据是论点的基础和支撑。驳倒论据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犹如釜底抽薪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对方论点也便颓然倒塌。论据通常有两种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事实论据和理论论据。反驳论据也就常常从这两个方面入手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可以揭露其事实虚假或理论荒谬。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656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本单元选文是杂文和随笔。在现代散文中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凡侧重于议论、说理而又具有形象生动、精悍灵活、风趣幽默特点的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统称为杂文。它兼有政论、文艺两种因素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但以议论为主。杂感、随笔、短评、札记、书信、日记、编后、序跋、演讲等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都可以成为一篇好的杂文。杂文有以下四个特点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篇幅短小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取材广泛。杂文通常在三五百字到一千字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几千字的很少。它笔墨不多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言简意赅。篇幅虽然短小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取材却广泛多样。点滴的感受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片段的思想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鳞爪的观察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大至宇宙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小到微尘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天南海北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古今中外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新闻时事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奇谈趣闻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皆可入文。作者评人、议事、说理、录言、记闻均可。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反驳论证。论据与论点之间必须有内在的逻辑关系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才能成为论点的有力支撑。指出对方论点与论据之间不存在必然联系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也可以达到反驳的目的。论证的错误表现是多方面的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有时是演绎过程中大小前提与结论不合逻辑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有时是作者在一篇文章内的观点自相矛盾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有时是论点与论据之间推理不妥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只要发现对方在论证上有逻辑错误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就可以从这一角度入手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展开反驳。如鲁迅先生在《中国人失掉自信力了吗》一文中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开始列举了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公开的文字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上表现出来的现象和由这种现象得出的结论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中国人失掉自信力了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然后分析这些现象只能证明中国人失掉的是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这样就揭示了对方论点和论据之间没有必然的逻辑联系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从而对方的论点也就站不住脚了。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79331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在一项调查中发现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眼下青少年偶像崇拜之风愈演愈烈。有人指出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偶像脱胎于原始社会的图腾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崇拜偶像就是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返祖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是历史的倒退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绝不可取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人总是从偶像身上汲取力量来充实自己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问题在于崇拜什么样的偶像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怎样崇拜。你怎么看待这个问题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试从一个侧面、一个角度发表议论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写一篇作文。自主确定立意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确定标题。不少于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695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张艳华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一看到这样的题目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有人也许会问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是影视明星呢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还是流行歌手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我的偶像并不是这些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而是鲁迅先生。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在我的心目中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先生是位于古今中外文人骚客之首的。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首先崇拜他那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横眉冷对千夫指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的精神。鲁迅是勇敢的。在我看来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在那样黑暗的年代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敢于抒发愤慨之情的能有几人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先生的不畏强暴、勇于斗争是其他人无法与之相比的。在白色恐怖中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忍看朋辈成新鬼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怒向刀丛觅小诗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的又有几人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9228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更崇拜他那强烈的民族忧患意识。仙台学医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本想让国民拥有强健的体魄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清国留学生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的麻木不仁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他意识到国民如果没有健全的灵魂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即使拥有强健的体魄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也只能是行尸走肉。这样的民族是毫无希望的。于是他毅然弃医从文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致力于批判、改造国民的灵魂。《狂人日记》借狂人独特的视角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揭示了中国几千年的历史其实就是一部吃人的历史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希望人们觉醒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掀翻这吃人的筵席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。《阿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正传》表现了农民面对革命时的落后、不觉悟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面对侮辱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竟然总能找到精神安慰的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济世良方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真是十足的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东方不败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《药》则表现了国民的愚昧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华老栓竟然把人血馒头当成治痨病的良药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众茶客竟然以烈士的壮烈牺牲为饭后谈资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甚至于连夏瑜的母亲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夏四奶奶也不理解儿子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《祝福》中祥林嫂在封建礼教的迫害之下一步步走向绝路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最后在一片祝福声中凄惨地死去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而鲁镇的人们无疑是把她推向死亡的凶手之一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5093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而且在这些作品中人与人之间的关系极其冷漠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从而构成了一幅幅畸形而又令人触目惊心的社会风情画。所有这些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无不昭示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一个麻木不仁、愚昧落后的民族是没有前途、没有出路的。先生在诸多的作品中揭示了国民的劣根性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引起疗救的注意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表现出了先生忧国忧民的深切情怀。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先生又是孤独的。不是吗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如今满屋子贴的都是影视演员或歌手的图片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又有谁能把先生的照片挂在房间最显眼的位置呢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先生依然活着的话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他一定会为在角落里尘封已久的《鲁迅全集》而发出沉重的叹息。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中国需要鲁迅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哪怕来一千个、一万个也不嫌多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收起影视演员或歌手的漂亮图片吧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多看几遍《鲁迅全集》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那样你会受益匪浅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471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如果有人问我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我的偶像是谁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我会理直气壮地告诉他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因为中国确实需要千万个敢于直言、针砭时弊的人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需要千万个心系苍生、忧国忧民的人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作者站在一定的高度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借助偶像的话题抒发感慨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思想认识很有深度。文章结构严谨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首段提纲挈领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涵盖全文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中间几段由远及近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既阐述了崇拜之真正缘由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又点明崇拜之现实意义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结尾处斩钉截铁的回答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更发人深思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令人猛醒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极富感召力。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48078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榜样的力量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广东学生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百花争艳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姹紫嫣红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引来蝴蝶翩跹起舞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春回大地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树着绿装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迎来紫燕呢喃歌唱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春风骀荡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碧海蓝天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招来孩子们放飞梦想。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好东西总受人喜爱、追随。人亦是如此。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毋庸置疑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中国已进入了一个偶像多元化的时代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影视演员、歌手、体育健将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作家、画家、科学家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《流星花园》之后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校园里、社会上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长发青年比比皆是。随之涌出大批的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”,2005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超女热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让人们看到了偶像惊人的力量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盒饭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崇拜之风愈演愈烈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再加上接连有许多负面的报道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杨丽娟事件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于是有人站出来说了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崇拜偶像是历史的倒退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绝不可取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7586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崇拜偶像并没有错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错的是崇拜的对象和内容。崇拜偶像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并不是一味地打听他们的生日、身高、体重、星座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甚至他们的怪癖陋习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更不是盲目地效仿和随波逐流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真正的崇拜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是对偶像的成就给予积极肯定并由衷敬佩。偶像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是我们梦想的高度、理想的目标、动力的源泉。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迈克尔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乔丹、康多莉扎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赖斯是黑人的偶像。他们通过自身的努力从命运的低谷攀至人生的巅峰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他们用自己的奋斗告诉他们的同胞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肤色不是评价人的标准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不是抹杀希望的夜幕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黑人也有权利触摸光明和自由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714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姚明、刘翔都曾是体育健儿的偶像。当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大鲨鱼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掠过爱琴海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世人都禁不住赞叹中国龙腾飞的雄姿。然而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人们崇拜的不单是他们令人仰视的高度、疾如闪电的速度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更多的是他们身上沸腾不息的龙的血液、高贵不屈的灵魂、自强不息的民族精神。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《千里之外》的祝福、《大城小爱》的浪漫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让我感动。《三重门》的犀利语言让我拍案叫绝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《幻城》的浪漫唯美、奇妙构思令人耳目一新。但我崇拜的不是放荡恣睢、市侩之气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不是目中无人的污言秽语。《梦里花落知多少》被告抄袭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我曾愤懑失望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像被最信任的挚友欺骗出卖般郁闷不已。但不久之后便释怀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因为我崇拜的不是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郭敬明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的东西。花虽落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崇拜花的心却不会随之陨落。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49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偶像的成功给我们指引方向、昭示希望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偶像的失误可成为前车之鉴。崇拜偶像并不是要成为偶像脚下的小丑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亦步亦趋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而是要自己去选择一座既有高度又有深度的山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瞄准一颗璀璨夺目又照亮他人的星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在星的照耀下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翻过那座山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像我的偶像李开复所言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做最好的自己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本文是一篇很优秀的议论文。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作者将抽象的思想寓于美好的自然景物中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把深奥的道理论述得通俗明白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可见其非凡的文学功底。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作者运用了典型的事例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批驳了一种错误的崇拜偶像思想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思想健康成熟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语言极富逻辑性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反驳有理有据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效果很好。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120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敏锐迅速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泼辣犀利。杂文对生活的反映敏锐迅速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泼辣犀利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战斗性强。正如鲁迅所说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是感应的神经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是攻守的手足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《且介亭杂文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序言》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是匕首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是投枪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能和读者一同杀出一条自下而上的血路来的东西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《小品文的危机》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。在当今的市场经济中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报刊上发表了大量针对社会现实和公众思想而写作的杂文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更使杂文成为广大读者喜爱的文体。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冷嘲热讽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幽默风趣。杂文常常运用讽刺和幽默的写法。幽默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是通过影射、讽喻、双关等修辞手法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在善意的微笑中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揭露生活中乖讹、不合情理之处。例如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鲁迅先生针对当时一些资产阶级买办文人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以及革命阵营中一些同志在如何对待文化遗产的问题上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存在着种种错误思潮和观念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而写了《拿来主义》这篇杂文。杂文笔法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就是以讽刺、幽默为主的笔法。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议论生动。杂文评人议事应该形象、生动。杂文的形象性与小说、戏剧的形象性不同。小说、戏剧的形象性要求通过一系列完整的故事情节、矛盾冲突和多方面的人物描写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来塑造完整的形象。而杂文只是对形象做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一鼻一嘴一毛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显出生动的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来即可。在不同作家笔下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杂文的形象性有不同的表现形式。如鲁迅先生的《拿来主义》就巧妙地运用了比喻论证的手法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把深奥的道理讲得深入浅出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学习本单元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重点是学会评价文章的思想内容和作者在文中的观点态度。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47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评价和鉴赏能力是阅读能力的最高层级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属于创造性思维。对文章的思想内容进行评价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就是要求在阅读文章后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能够判断文章观点是否正确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认识是否全面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论述是否透彻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感情是否健康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对读者有什么启示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在今天有什么现实意义。要正确评价文章的思想内容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关键在于要有较高的思想理论水平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有正确地认识问题、分析问题的能力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特别是要用唯物辩证法的发展的观点、联系的观点、一分为二的观点去看问题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不能片面、孤立、静止地看问题。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6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评价文章的思想内容和作者的观点态度必须做到以下几点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充分挖掘。要对作品内容本身有准确的把握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不仅要把握作品直观、显性的内容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而且要弄清作品隐含的内容。这是鉴赏评价的首要工作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其实就是弄清对象。②在文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大胆拓延。就是围绕作品做相关、相似的引申或联想。有些寓意丰富、深刻的作品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要联系时代背景、作者情况及其他相关资料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将其置于特定的氛围中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才能对其进行正确认识、评价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有些作品只有通过多方引申联想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才能在动态中、在纵横比较中评价它。③加强自身修养。鉴赏主体要掌握正确的赏评标准和思维方法。一定的思想理论水平、正确的审美观和健康的审美情趣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是我们鉴赏评价文学作品的准绳。没有客观的标准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就难免人云亦云。同时还要运用正确的思维方法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要辩证地、历史地、全面地、联系地、发展地分析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不可以偏概全、主观臆断。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64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艺术品的接受在过去并不被看作是重要的美学问题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世纪解释学兴起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接受美学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的美学分支应运而生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于是研究艺术品的接受成为艺术美学中的显学。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通常只是从艺术家的立场出发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将创作看作艺术家审美经验的结晶过程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作品完成就意味着创作完成。而从接受美学的角度来看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这一完成并不说明创作已经终结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它只说明创作的第一阶段告一段落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接下来是读者或观众、听众的再创作。由于未被阅读的作品的价值包括审美价值仅仅是一种可能的存在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只有通过阅读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它才转化为现实的存在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因此对作品的接受具有艺术本体的意义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接受者也是艺术创作的主体之一。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艺术文本即作品对于接受者来说具有什么意义呢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接受美学的创始人、德国的伊瑟尔说艺术文本是一个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召唤结构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因为文本有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三个要素。所谓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是说它有一些东西没有表达出来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作者有意不写或不明写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要接受者用自己的生活经验与想象去补充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是语言结构造成的各个图像间的空白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接受者在阅读文本时要把一个个句子表现的图像片断连接起来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整合成一个有机的图像系统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指文本对接受者生活的现实具有否定的功能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它能引导接受者对现实进行反思和批判。由此可见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文本的召唤性需要接受者呼应和配合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完成艺术品的第二次创作。正如中国古典美学中的含蓄与简洁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其有限的文字常常引发出读者脑海中的丰富意象。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5191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接受者作为主体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他对文本的接受不是被动的。海德格尔提出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即理解前的心理文化结构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这种结构影响着理解。理解不可能是文本意义的重现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而只能是文本与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的统一。这样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文本与接受就呈现出一种相互作用的关系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一方面文本在相当程度上规定了接受者理解的范围、方向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让理解朝它的本义靠拢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文本不可能将接受者完全制约住、规范住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接受者必然会按照自己的方式去理解作品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于是不可避免地就会出现误读或创造。从某种意义上说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理解就是误读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创造也是误读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不要希望所有的接受者都持同样的理解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也不要希望所有的理解都与艺术家的本旨一致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那样并不意味着艺术作品的成功。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57522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66</TotalTime>
  <Words>3727</Words>
  <Application>Microsoft Office PowerPoint</Application>
  <PresentationFormat>全屏显示(4:3)</PresentationFormat>
  <Paragraphs>97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2014-03-10T01:26:03Z</dcterms:created>
  <dcterms:modified xsi:type="dcterms:W3CDTF">2016-06-29T08:33:05Z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