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2" r:id="rId2"/>
    <p:sldId id="276" r:id="rId3"/>
    <p:sldId id="305" r:id="rId4"/>
    <p:sldId id="279" r:id="rId5"/>
    <p:sldId id="306" r:id="rId6"/>
    <p:sldId id="307" r:id="rId7"/>
    <p:sldId id="308" r:id="rId8"/>
    <p:sldId id="30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84"/>
      </p:cViewPr>
      <p:guideLst>
        <p:guide orient="horz" pos="754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2017-02-21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hlinkClick r:id="rId2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表达交流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hlinkClick r:id="rId2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表达交流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0943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表达交流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表达交流</a:t>
            </a:r>
            <a:endParaRPr lang="zh-CN" altLang="zh-CN" sz="1600" i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4" r:id="rId6"/>
    <p:sldLayoutId id="2147483653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表达交流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11539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善于思辨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学习辩证分析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事物是纷繁芜杂的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我们认识事物、分析事物不能简单化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说理论证要辩证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就是要看到事物的各个侧面以及事物之间的内在联系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全面地分析事物的矛盾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从而对事物做出正确的、合乎事理的评价。从事物的两方面进行辩证分析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或一分为二地认识事物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或从比较异同思索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或从侧面与全面、个别与整体的关系思考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都有助于全面认识并从现象到本质揭示事物的特征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进而提出准确全面的观点或理由。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一篇好的议论文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绝不能宣传片面的、孤立的、绝对化的观点。学习好的议论文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要认真研究这些文章是怎样对问题进行辩证分析的。一般情况下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对议论中心进行辩证分析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要注意以下哲学观点的运用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4396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2837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用发展的观点分析问题。世上的万事万物都处在运动、发展、变化之中。论证一个问题的时候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如果采用静止不变的观点分析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就不可能揭示出它内在的客观规律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就必然违背事理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只有抓住事物之间的普遍联系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在发展中分析问题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才能把握问题的实质所在。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运用联系的观点分析问题。任何事物都不是孤立存在的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它总是和外界事物有着千丝万缕的联系。分析一个问题时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就要注意它和其他有关问题的联系。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运用一分为二的观点分析问题。用一分为二的观点分析问题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才能全面地认识问题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避免认识的片面性。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进行辩证分析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是议论文中最常用、最基本的方法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在议论时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只有辩证地看待问题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才能使所议论的问题深刻、全面、客观、有理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使议论有较强的说服力。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61684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世界上本无路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走的人多了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也便有了路。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世界上本有路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走的人多了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也便没了路。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请以《人与路》为题写一篇议论文。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695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人与路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滚滚长江东逝水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浪花淘尽英雄。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站在喧嚣的历史舞台上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聆听先代哲人的足音。同是华夏文坛上的巨人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陶潜、屈子、李白却走出了不同的人生之路。究竟后人应沿着何人的路前行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采菊东篱下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悠然见南山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中国的文人里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又有谁能将心澄净到如此境界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以至于只剩下南山和菊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陶渊明选择了归隐之路。这一路走得潇洒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走得清明。然而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陶渊明除了饮酒、采菊之外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还做了些什么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这或许连他自己都无法回答。归隐之路虽然为中国无数文人所选择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但正如余秋雨先生所言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自我完善式的道德导致了整体上的不道德。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或许是历史的机缘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促成了一座文学的丰碑。但历史的路若要向前延伸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凭千万个陶渊明能够走出吗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30810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我放弃了归隐之路。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屈子从长长的历史甬道中走出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带着一身凛然正气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带着满腹诗书才华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个性的棱角在世故的社会中又何以保全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为了皓皓之白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为了独醒于世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屈子选择了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之路。在滔滔的汨罗江水中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他将自己洗刷得如此透彻清澄。但当他忘记了混浊的天下之时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他又何曾记得还有千万的百姓与自己远大的理想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屈子之路虽壮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却承受不了沧桑重荷。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行路难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却一直在走。然而李白同样是位被上苍嫉妒的文人啊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嫉妒他的人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年少英才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嫉妒他的诗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出水芙蓉。李白道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行路难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却一直在走。流放夜郎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五岳寻仙不辞远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一生好入名山游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42850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李白所走的路更让我佩服。这样说虽有失公平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但我仍然觉得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李白人生路上的磨难哪里比陶渊明与屈子少呢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但他却一直在走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长风破浪会有时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一块宝玉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在僵硬的政治舞台上磨来折去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却无半点玷污与磨损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陶渊明人生之路的选择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是其志趣的表现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屈子人生之路的选择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是其个性的张扬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而李白人生之路的选择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是其乐观的写照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我将沿着李白的路往前走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无论路上有多少荆棘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只要一直在走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脚下总会有一条康庄大道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不同的人选择不同的路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我将沿着李白的路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24769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杰出的人开辟出路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并以自己的人格魅力获得了路的冠名权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归隐属于陶渊明之路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死节属于屈原之路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达观属于李白之路。也许一切路都被他们创造了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一切人生模式都被他们代表了。后人似乎只有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于是本文的立意就在于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了。这是本文构思上的独特之处。作者就是在对陶渊明、屈子、李白所代表的三条路的褒贬之中完成了自己的选择和对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的诠释。既然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典刑在夙昔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《正气歌》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那么作者在表达上就大量地引用陶渊明、屈子、李白诗文里的话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以增强文章的说服力和感染力。文章能够旁征博引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显示出作者深厚的文学底蕴。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51079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86</TotalTime>
  <Words>980</Words>
  <Application>Microsoft Office PowerPoint</Application>
  <PresentationFormat>全屏显示(4:3)</PresentationFormat>
  <Paragraphs>41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表达交流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24</cp:revision>
  <dcterms:created xsi:type="dcterms:W3CDTF">2014-03-10T01:26:03Z</dcterms:created>
  <dcterms:modified xsi:type="dcterms:W3CDTF">2017-02-21T10:05:32Z</dcterms:modified>
</cp:coreProperties>
</file>