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2" r:id="rId2"/>
    <p:sldId id="276" r:id="rId3"/>
    <p:sldId id="293" r:id="rId4"/>
    <p:sldId id="294" r:id="rId5"/>
    <p:sldId id="295" r:id="rId6"/>
    <p:sldId id="279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C0C0C0"/>
    <a:srgbClr val="4F81BD"/>
    <a:srgbClr val="333333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94" autoAdjust="0"/>
  </p:normalViewPr>
  <p:slideViewPr>
    <p:cSldViewPr showGuides="1">
      <p:cViewPr varScale="1">
        <p:scale>
          <a:sx n="88" d="100"/>
          <a:sy n="88" d="100"/>
        </p:scale>
        <p:origin x="1464" y="84"/>
      </p:cViewPr>
      <p:guideLst>
        <p:guide orient="horz" pos="754"/>
        <p:guide pos="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2017-02-21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/>
        </p:nvGrpSpPr>
        <p:grpSpPr>
          <a:xfrm>
            <a:off x="6167395" y="19397"/>
            <a:ext cx="1406154" cy="584775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>
            <a:hlinkClick r:id="rId2" action="ppaction://hlinksldjump"/>
          </p:cNvPr>
          <p:cNvSpPr txBox="1"/>
          <p:nvPr userDrawn="1"/>
        </p:nvSpPr>
        <p:spPr>
          <a:xfrm>
            <a:off x="781259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表达交流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hlinkClick r:id="rId2" action="ppaction://hlinksldjump"/>
          </p:cNvPr>
          <p:cNvSpPr txBox="1"/>
          <p:nvPr userDrawn="1"/>
        </p:nvSpPr>
        <p:spPr>
          <a:xfrm>
            <a:off x="781259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表达交流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09431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表达交流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85376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i="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表达交流</a:t>
            </a:r>
            <a:endParaRPr lang="zh-CN" altLang="zh-CN" sz="1600" i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4" r:id="rId6"/>
    <p:sldLayoutId id="2147483653" r:id="rId7"/>
    <p:sldLayoutId id="214748366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表达交流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11539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如果有人问我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我的偶像是谁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我会理直气壮地告诉他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因为中国确实需要千万个敢于直言、针砭时弊的人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需要千万个心系苍生、忧国忧民的人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作者站在一定的高度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借助偶像的话题抒发感慨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思想认识很有深度。文章结构严谨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首段提纲挈领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涵盖全文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中间几段由远及近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层层推进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既阐述了崇拜之真正缘由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又点明崇拜之现实意义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结尾处斩钉截铁的回答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更发人深思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令人猛醒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极富感召力。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48078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763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榜样的力量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广东学生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百花争艳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姹紫嫣红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引来蝴蝶翩跹起舞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春回大地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树着绿装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迎来紫燕呢喃歌唱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春风骀荡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碧海蓝天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招来孩子们放飞梦想。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好东西总受人喜爱、追随。人亦是如此。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毋庸置疑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中国已进入了一个偶像多元化的时代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影视演员、歌手、体育健将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作家、画家、科学家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《流星花园》之后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校园里、社会上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长发青年比比皆是。随之涌出大批的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粉丝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”,2005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超女热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让人们看到了偶像惊人的力量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盒饭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崇拜之风愈演愈烈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再加上接连有许多负面的报道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杨丽娟事件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于是有人站出来说了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崇拜偶像是历史的倒退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绝不可取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75869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崇拜偶像并没有错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错的是崇拜的对象和内容。崇拜偶像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并不是一味地打听他们的生日、身高、体重、星座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甚至他们的怪癖陋习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更不是盲目地效仿和随波逐流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真正的崇拜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是对偶像的成就给予积极肯定并由衷敬佩。偶像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是我们梦想的高度、理想的目标、动力的源泉。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迈克尔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乔丹、康多莉扎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赖斯是黑人的偶像。他们通过自身的努力从命运的低谷攀至人生的巅峰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他们用自己的奋斗告诉他们的同胞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肤色不是评价人的标准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不是抹杀希望的夜幕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黑人也有权利触摸光明和自由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7145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姚明、刘翔都曾是体育健儿的偶像。当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大鲨鱼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黄旋风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掠过爱琴海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世人都禁不住赞叹中国龙腾飞的雄姿。然而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人们崇拜的不单是他们令人仰视的高度、疾如闪电的速度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更多的是他们身上沸腾不息的龙的血液、高贵不屈的灵魂、自强不息的民族精神。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《千里之外》的祝福、《大城小爱》的浪漫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让我感动。《三重门》的犀利语言让我拍案叫绝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《幻城》的浪漫唯美、奇妙构思令人耳目一新。但我崇拜的不是放荡恣睢、市侩之气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不是目中无人的污言秽语。《梦里花落知多少》被告抄袭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我曾愤懑失望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像被最信任的挚友欺骗出卖般郁闷不已。但不久之后便释怀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因为我崇拜的不是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郭敬明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而是一种叫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的东西。花虽落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崇拜花的心却不会随之陨落。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4491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偶像的成功给我们指引方向、昭示希望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偶像的失误可成为前车之鉴。崇拜偶像并不是要成为偶像脚下的小丑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亦步亦趋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而是要自己去选择一座既有高度又有深度的山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瞄准一颗璀璨夺目又照亮他人的星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在星的照耀下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翻过那座山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像我的偶像李开复所言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做最好的自己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本文是一篇很优秀的议论文。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作者将抽象的思想寓于美好的自然景物中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把深奥的道理论述得通俗明白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可见其非凡的文学功底。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作者运用了典型的事例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批驳了一种错误的崇拜偶像思想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思想健康成熟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语言极富逻辑性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反驳有理有据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效果很好。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120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确立自信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学习反驳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目的都是阐明自己的论点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但在阐明方式上大致可以分为两种类型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一是反驳。所谓证明就是从正面论述观点的正确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从正面去证明观点成立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也叫立论。反驳是直接反驳对方的论点或论据或论证过程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以树立自己的观点的论证方法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也叫驳论。证明与反驳都是论证的方法。在一篇文章中有时需要从正面去立论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有时又需要直接批驳对方的错误观点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也可以同时运用证明和反驳。在驳论文写作中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一般是先指出对方错误的实质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或直接反驳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驳论点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或间接反驳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驳论据、驳论证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继而针锋相对地提出自己的观点并加以论证。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43962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议论文的三要素是论点、论据和论证。要驳倒对方的论点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自然可以从议论文的三要素着手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或者直接反驳对方的论点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或者采用迂回的方式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从对方的论据、论证入手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证明它的虚妄和荒唐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从而达到驳倒对方论点的目的。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反驳论点。直接反驳对方的论点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这是驳论文中最常用的形式。这种反驳论点的方法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可以通过例证反驳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即提出新的事实论据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证明对方的论点错误。例证反驳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常采用的方式是先总括出对方的错误的论点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然后摆出事实证明其谬误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从而得出正确结论。另外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反驳论点还可以运用反证法和归谬法。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2595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反驳论据。论点和论据是议论文的两个最基本的构成要素。论点是论据的集中和升华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论据是论点的基础和支撑。驳倒论据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犹如釜底抽薪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对方论点也便颓然倒塌。论据通常有两种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事实论据和理论论据。反驳论据也就常常从这两个方面入手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可以揭露其事实虚假或理论荒谬。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16561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反驳论证。论据与论点之间必须有内在的逻辑关系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才能成为论点的有力支撑。指出对方论点与论据之间不存在必然联系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也可以达到反驳的目的。论证的错误表现是多方面的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有时是演绎过程中大小前提与结论不合逻辑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有时是作者在一篇文章内的观点自相矛盾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有时是论点与论据之间推理不妥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只要发现对方在论证上有逻辑错误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就可以从这一角度入手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展开反驳。如鲁迅先生在《中国人失掉自信力了吗》一文中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开始列举了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公开的文字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上表现出来的现象和由这种现象得出的结论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中国人失掉自信力了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然后分析这些现象只能证明中国人失掉的是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他信力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这样就揭示了对方论点和论据之间没有必然的逻辑联系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从而对方的论点也就站不住脚了。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79331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在一项调查中发现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眼下青少年偶像崇拜之风愈演愈烈。有人指出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偶像脱胎于原始社会的图腾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崇拜偶像就是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返祖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是历史的倒退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绝不可取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人总是从偶像身上汲取力量来充实自己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问题在于崇拜什么样的偶像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怎样崇拜。你怎么看待这个问题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试从一个侧面、一个角度发表议论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写一篇作文。自主确定立意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确定标题。不少于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695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张艳华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一看到这样的题目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有人也许会问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是影视明星呢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还是流行歌手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我的偶像并不是这些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而是鲁迅先生。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在我的心目中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先生是位于古今中外文人骚客之首的。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崇拜先生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首先崇拜他那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横眉冷对千夫指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的精神。鲁迅是勇敢的。在我看来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在那样黑暗的年代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敢于抒发愤慨之情的能有几人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先生的不畏强暴、勇于斗争是其他人无法与之相比的。在白色恐怖中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忍看朋辈成新鬼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怒向刀丛觅小诗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的又有几人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92282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崇拜先生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更崇拜他那强烈的民族忧患意识。仙台学医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本想让国民拥有强健的体魄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可面对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清国留学生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的麻木不仁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他意识到国民如果没有健全的灵魂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即使拥有强健的体魄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也只能是行尸走肉。这样的民族是毫无希望的。于是他毅然弃医从文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致力于批判、改造国民的灵魂。《狂人日记》借狂人独特的视角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揭示了中国几千年的历史其实就是一部吃人的历史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希望人们觉醒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掀翻这吃人的筵席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。《阿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正传》表现了农民面对革命时的落后、不觉悟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面对侮辱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竟然总能找到精神安慰的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济世良方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真是十足的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东方不败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《药》则表现了国民的愚昧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华老栓竟然把人血馒头当成治痨病的良药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众茶客竟然以烈士的壮烈牺牲为饭后谈资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甚至于连夏瑜的母亲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夏四奶奶也不理解儿子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《祝福》中祥林嫂在封建礼教的迫害之下一步步走向绝路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最后在一片祝福声中凄惨地死去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而鲁镇的人们无疑是把她推向死亡的凶手之一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50938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而且在这些作品中人与人之间的关系极其冷漠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从而构成了一幅幅畸形而又令人触目惊心的社会风情画。所有这些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无不昭示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一个麻木不仁、愚昧落后的民族是没有前途、没有出路的。先生在诸多的作品中揭示了国民的劣根性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引起疗救的注意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表现出了先生忧国忧民的深切情怀。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先生又是孤独的。不是吗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如今满屋子贴的都是影视演员或歌手的图片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又有谁能把先生的照片挂在房间最显眼的位置呢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先生依然活着的话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他一定会为在角落里尘封已久的《鲁迅全集》而发出沉重的叹息。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中国需要鲁迅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哪怕来一千个、一万个也不嫌多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收起影视演员或歌手的漂亮图片吧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多看几遍《鲁迅全集》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那样你会受益匪浅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34711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68</TotalTime>
  <Words>1773</Words>
  <Application>Microsoft Office PowerPoint</Application>
  <PresentationFormat>全屏显示(4:3)</PresentationFormat>
  <Paragraphs>62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NEU-BZ-S92</vt:lpstr>
      <vt:lpstr>方正书宋_GBK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表达交流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23</cp:revision>
  <dcterms:created xsi:type="dcterms:W3CDTF">2014-03-10T01:26:03Z</dcterms:created>
  <dcterms:modified xsi:type="dcterms:W3CDTF">2017-02-21T10:05:15Z</dcterms:modified>
</cp:coreProperties>
</file>