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68" r:id="rId2"/>
    <p:sldId id="390" r:id="rId3"/>
    <p:sldId id="265" r:id="rId4"/>
    <p:sldId id="391" r:id="rId5"/>
    <p:sldId id="407" r:id="rId6"/>
    <p:sldId id="392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464" y="84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146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rot="16200000">
            <a:off x="4183381" y="-4183381"/>
            <a:ext cx="777239" cy="914399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83568" y="149190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b="0" dirty="0" smtClean="0"/>
              <a:t>莎士比亚戏剧</a:t>
            </a:r>
            <a:endParaRPr lang="zh-CN" altLang="zh-CN" sz="14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71" r:id="rId5"/>
    <p:sldLayoutId id="2147483668" r:id="rId6"/>
    <p:sldLayoutId id="2147483670" r:id="rId7"/>
    <p:sldLayoutId id="2147483669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名著导读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122647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谁愿意负着这样的重担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在烦劳的生命的压迫下呻吟流汗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伟大的事业在这一种考虑之下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也会逆流而退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失去了行动的意义。且慢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美丽的奥菲莉娅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在你的祈祷之中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不要忘记替我忏悔我的罪孽。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955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下列对哈姆莱特这段独白的理解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这是一首富于揭露性和哲理性的好诗。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这段独白表明了哈姆莱特是个忧郁迟疑、优柔寡断、缺少斗争精神的人。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这段独白是作家借哈姆莱特之口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对当时的黑暗现实深刻而具体的揭露。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这段独白表现了哈姆莱特对人生的思索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既流露了他的烦恼失望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苦闷彷徨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又体现了他对现实的深刻揭露和批判。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964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一千个观众就有一千个哈姆莱特。对这种说法的理解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说明哈姆莱特的思想性格具有丰富的内涵。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说明哈姆莱特这一艺术形象的魅力和复杂性。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说明观众的鉴赏水平参差不齐。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这正是戏剧通过冲突塑造典型性格的艺术特色的表现。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236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058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整体感知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下列有关哈姆莱特的解说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不正确的两项是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哈姆莱特是一个彻底的人文主义者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他天真、单纯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对人类、对世界抱有美好的希望。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哈姆莱特遭遇一系列变故后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不能正视现实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回避矛盾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用装疯的办法来逃避迫害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哈姆莱特对朋友坦诚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得到民众的拥戴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连他的敌人国王克劳狄斯也承认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他是为糊涂的群众所喜爱的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哈姆莱特善于思考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善于思考的特征暴露了他优柔寡断、软弱、过于谨慎而不善于行动的特点。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哈姆莱特是一个个人主义者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脱离群众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只想孤军奋战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依靠个人的力量来改造社会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他又是一个宿命论者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直到最后还相信冥冥之中有一种力量决定人的生死胜负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809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他能正视现实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不回避矛盾。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应该是优点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虽然里面包含着不足。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277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16160"/>
            <a:ext cx="8128000" cy="61474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下列有关人物形象的解说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不正确的两项是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克劳狄斯设计三重保险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确保杀死哈姆莱特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结果三重保险的阴谋都落在自己身上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真剑、毒剑、毒酒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一样不少。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哈姆莱特的出走和父亲的死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使善良的奥菲莉娅精神失常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忧愤成疾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最终不堪精神和病体的折磨落水身亡。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在哈姆莱特与母亲交谈时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哈姆莱特指责母亲背弃了自己的父亲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愤怒的哈姆莱特让本来想劝说自己的王后惊恐不已。于是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波洛涅斯想谋害哈姆莱特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结果被哈姆莱特一剑刺死。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乔特鲁德约哈姆莱特在后宫谈话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哈姆莱特毫不客气地指责她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并恳求她对上帝承认过去的罪孽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离开国王。后来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王后虽然没有离开国王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但又不忍心自己的儿子被毒死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就自己喝下了毒酒。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有学问的霍拉旭是哈姆莱特的忠诚的朋友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是他告诉哈姆莱特看见已故国王鬼魂的事情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是他在哈姆莱特潜回丹麦后帮哈姆莱特送信给国王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是他在哈姆莱特毒性发作后要自杀追随哈姆莱特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谨慎的哈姆莱特十分信赖他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只告诉他一个人有关宫廷阴谋的秘密。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20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波洛涅斯想谋害哈姆莱特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乔特鲁德是在不知情的情况下无意中喝下毒酒的。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598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640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下列有关人物形象的解说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不正确的两项是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克劳狄斯贪婪、凶狠、狡猾、多疑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善搞阴谋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笑里藏刀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怙恶不悛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是丑恶人性的化身。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乔特鲁德是一个典型的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双重性格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的人。她是一个最恶毒的而且良心已经溃烂的淫妇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又是一个慈善和蔼的母亲。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美貌又天真善良的奥菲莉娅坚守欧洲封建道德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驯服而无知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保守而软弱。莎士比亚把她当作中世纪欧洲女性的典型来塑造。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波洛涅斯很聪明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甚至有点圆滑。聪明反被聪明误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他最终死在哈姆莱特的剑下。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雷欧提斯是个时尚而追求享乐的花花公子。他有爱心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但不能明辨是非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做事缺乏理性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性格上有点怯懦。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波洛涅斯圆滑又愚蠢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却自认为聪明。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雷欧提斯并不怯懦。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949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《哈姆莱特》中共有三个复仇者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哈姆莱特、雷欧提斯、福丁布拉斯。请简述他们复仇的差别。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哈姆莱特复仇是为父亲也是为整个王国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是正义和邪恶的较量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是人性的善与恶的交锋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其中夹杂着一个思想者、年轻人的爱与恨的痛苦与困惑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最具有人生价值。雷欧提斯复仇是为了父亲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为了复仇他煽动民众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为了复仇他不择手段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复仇炽热的怒火也毁灭了自我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最没有价值。福丁布拉斯为了父亲的荣誉和土地复仇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当受到强有力的阻碍时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他便停止了复仇行动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他的复仇最具有功利性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也最不坚定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但也最理智。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618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《哈姆莱特》结尾处霍拉旭说道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你们可以听到奸淫残杀、反常悖理的行为、冥冥中的判决、意外的屠戮、借手杀人的狡计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以及陷入自害的结局。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请明确这段话中具体所指。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奸淫残杀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克劳狄斯谋杀老哈姆莱特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窃取王位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诱奸王后。反常悖理的行为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王子哈姆莱特装疯。冥冥中的判决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哈姆莱特以《贡扎古之死》让克劳狄斯暴露罪行。意外的屠戮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哈姆莱特错杀波洛涅斯。借手杀人的狡计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克劳狄斯想借英国国王之手和雷欧提斯之手杀死哈姆莱特。陷入自害的结局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雷欧提斯以毒剑杀死哈姆莱特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不料自己也死于毒剑。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481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莎士比亚戏剧</a:t>
            </a:r>
          </a:p>
        </p:txBody>
      </p:sp>
    </p:spTree>
    <p:extLst>
      <p:ext uri="{BB962C8B-B14F-4D97-AF65-F5344CB8AC3E}">
        <p14:creationId xmlns:p14="http://schemas.microsoft.com/office/powerpoint/2010/main" val="31460764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一、阅读考查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莎士比亚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(1564—1616)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国以及欧洲最伟大的戏剧家和诗人。马克思称莎士比亚为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恩格斯盛赞其作品的现实主义精神与情节的生动性、丰富性。莎士比亚的作品被翻译成世界各种文字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年后被介绍到中国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现已有中文的《莎士比亚全集》。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莎士比亚的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四大悲剧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是其悲剧作品中最著名的四部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故事均取自欧洲的历史传说。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文艺复兴　英　人类最伟大的天才之一　《哈姆莱特》　《奥赛罗》　《李尔王》　《麦克白》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二、名词解释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福斯塔夫式背景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福斯塔夫是莎士比亚历史剧《亨利四世》中的人物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他是王子放浪形骸的酒友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既吹牛撒谎又幽默乐观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既无道德荣誉观念又无坏心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是莎翁笔下最成功的喜剧形象。作品通过描写他的生活背景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五光十色的平民社会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福斯塔夫式背景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439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莎士比亚化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莎士比亚化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是马克思、恩格斯针对戏剧创作中存在的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把个人变成时代精神的单纯的传声筒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的缺点而提出的创作原则。所谓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莎士比亚化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就是要求作家像莎士比亚那样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善于从生活真实出发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展示广阔的社会背景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给作品中的人物和事件提供富有时代特点的典型环境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作品的情节应该生动、丰富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人物应该有鲜明个性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同时具有典型意义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作品中现实主义的刻画和浪漫主义的氛围要巧妙结合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语言要丰富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且富有表现力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作家的倾向要在情节和人物的描述中隐蔽而自然地流露出来。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364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三、《威尼斯商人》片段赏析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你看他最近接连遭逢的巨大损失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足以使无论怎样富有的商人倾家荡产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即使铁石一样的心肠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从来不知道人类同情的野蛮人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也不能不对他的境遇发生怜悯。犹太人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我们都在等候你一句温和的回答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183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2463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洛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我的意思已经向殿下告禀过了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我也已经指着我们的圣安息日起誓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一定要照约执行处罚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要是殿下不准许我的请求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那就是蔑视宪章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我要到京城里去上告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要求撤销贵邦的特权。您要是问我为什么不愿接受三千块钱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宁愿拿一块腐烂的臭肉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那我可没有什么理由可以回答您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我只能说我喜欢这样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这是不是一个回答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要是我的屋子里有了耗子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我高兴出一万块钱叫人把它们赶掉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谁管得了我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这不是回答了您吗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为什么有人受不住一头张开嘴的猪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有人受不住一头有益无害的猫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还有人受不住咿咿唔唔的风笛的声音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这些都是毫无充分的理由的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只是因为天生的癖性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使他们一受到刺激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就会情不自禁地现出丑相来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所以我不能举什么理由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也不愿举什么理由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除了因为我对于安东尼奥抱着久积的仇恨和深刻的反感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所以才会向他进行这一场对于我自己并没有好处的诉讼。现在您不是已经得到我的回答了吗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970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17287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巴萨尼奥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难道人们对于他们所不喜欢的东西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都一定要置之死地吗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洛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哪一个人会恨他所不愿意杀死的东西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巴萨尼奥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初次的冒犯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不应该就引为仇恨。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洛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你愿意给毒蛇咬两次吗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夏洛克对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为什么不愿接受三千块钱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宁愿拿一块腐烂的臭肉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这一问题的实质性回答是什么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他对于安东尼奥抱着久积的仇恨和强烈的反感。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不能举什么理由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也不愿举什么理由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又是因为什么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举出理由是因为这样做是他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天生的癖性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举出理由是想掩盖自己恶毒、凶残的报复心理。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从文中可以看出夏洛克的什么性格特点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冷酷无情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残忍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善于狡辩。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90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97834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四、《哈姆莱特》赏析及练习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片段赏析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哈姆莱特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生存还是毁灭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这是一个值得考虑的问题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默然忍受命运的暴虐的毒箭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或是挺身反抗人世的无涯的苦难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通过斗争把它们扫清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这两种行为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哪一种更高贵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睡着了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什么都完了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要是在这一种睡眠之中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我们心头的创痛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以及其他无数血肉之躯所不能避免的打击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都可以从此消失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那正是我们求之不得的结局。死了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睡着了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睡着了也许还会做梦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阻碍就在这儿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因为当我们摆脱了这一具朽腐的皮囊以后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在那死的睡眠里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究竟将要做些什么梦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那不能不使我们踌躇顾虑。人们甘心久困于患难之中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也就是为了这个缘故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谁愿意忍受人世的鞭挞和讥嘲、压迫者的凌辱、傲慢者的冷眼、被轻蔑的爱情的惨痛、法律的迁延、官吏的横暴和费尽辛勤所换来的小人的鄙视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要是他只要用一柄小小的刀子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就可以清算他自己的一生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258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360</TotalTime>
  <Words>759</Words>
  <Application>Microsoft Office PowerPoint</Application>
  <PresentationFormat>全屏显示(4:3)</PresentationFormat>
  <Paragraphs>69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名著导读</vt:lpstr>
      <vt:lpstr>莎士比亚戏剧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89</cp:revision>
  <dcterms:created xsi:type="dcterms:W3CDTF">2014-04-23T05:53:17Z</dcterms:created>
  <dcterms:modified xsi:type="dcterms:W3CDTF">2017-02-21T09:57:05Z</dcterms:modified>
</cp:coreProperties>
</file>