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76" r:id="rId3"/>
    <p:sldId id="294" r:id="rId4"/>
    <p:sldId id="295" r:id="rId5"/>
    <p:sldId id="279" r:id="rId6"/>
    <p:sldId id="296" r:id="rId7"/>
    <p:sldId id="297" r:id="rId8"/>
    <p:sldId id="298" r:id="rId9"/>
    <p:sldId id="299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2017-02-21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hlinkClick r:id="rId2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表达交流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表达交流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表达交流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4" r:id="rId6"/>
    <p:sldLayoutId id="2147483653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表达交流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发现幸福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学习纵向展开议论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属于议论文写作中的结构训练。纵向展开议论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即我们通常所说的层进式结构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这种议论文的特点是文章各层次之间有着层层深入、步步推进的关系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各层的前后顺序有严格要求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不能随意改动。这是议论文经常使用的一种结构方式。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396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一个有社会意义的问题的提出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一种倾向、一个观点的形成都有其历史的原因、现在的原因和将来的原因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探讨这些原因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就构成了论证的纵向角度。议论文内容之间的纵向逻辑关系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是议论的思想体系纵向展开的外在表现。一篇议论文为了阐述总论点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要列出几个分论点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每个分论点扩展为一个部分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各个分论点之间、各个部分之间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有内在的先后关系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每个分论点又分为几个小论点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每个小论点又扩展为一段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各个小论点之间、各段之间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也有内在的先后关系。这样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全篇议论的纵向逻辑联系便体现出来了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并且相应地形成了议论文的完整体系和严谨结构。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纵向展开的议论文的基本结构是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文章的各个层次之间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或从现象到本质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或从原因到结果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或从一般到特殊等等。纵向展开的议论方式比横向展开的议论方式更能体现思维的缜密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能使文章更具有个性化色彩。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801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纵向展开的议论方式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在文章的结构上有三种基本格式。一是将中心论点进行分解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分成几个分论点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这些分论点之间由浅入深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由简单到复杂。层次间可用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等关联词语过渡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同时又以此反映层次间递进的关系。二是按照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的思路安排论证结构。三是针对某些不好的现象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分析其危害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挖掘其产生根源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指出解决问题的办法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析危害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的格式。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796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有这样一则寓言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众鬼魂围着大桌子吃饭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他们手上都拿着长长的筷子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夹到了食物却无法放到自己嘴里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于是个个挨饿。在天堂中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众天使也围着大桌子吃饭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他们手里的筷子同样是长长的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但是他们夹到食物就相互放到对方的嘴里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于是个个吃得饱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人人都开心。这是天堂与地狱的差别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也是幸福与不幸的差别。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我们的幸福生活是这样来的吗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请以《幸福从何而来》为题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695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幸福从何而来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汤劲锋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幸福从何而来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来自满足。对于一个垂死的病人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健康就是幸福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对于一个饥饿的行者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拥有一箪食就是幸福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对于一个寒窗苦读的学子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金榜题名就是幸福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对于一个攻关钻研的魔术师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掌声与鲜花就是幸福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就是赢得满足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0939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一位长者讲过这么一个故事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有一个人非常幸运地获得了一颗硕大而美丽的珍珠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然而他并不感到满足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因为那颗珍珠上面有一个小小的斑点。他想若是能够将这个小小的斑点剔除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那么它肯定会成为世界上最珍贵的宝物。于是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他就下狠心削去了珍珠的表层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可是斑点还在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他削去了一层又一层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那个斑点没有了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而珍珠也不复存在了。那个人心痛不已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并从此一病不起。临终前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他无比懊悔地对家人说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若当时我不去计较那一个斑点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现在我的手里还会摸着一颗美丽的珍珠啊。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其实真正的幸福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不是让我们冒着背负终生之憾的危险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去剔除对方身上那一点点微不足道的瑕疵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而是要我们把握好自己手里的那一颗实实在在的珍珠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学会包容与珍惜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知足才能常乐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才能从彼此心灵的和弦里感觉到真正的幸福。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0286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更深层的幸福应该从心开始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曾有一对头发斑白的老人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依偎在海边的一条长椅上看海。他俩总是静静地坐着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面孔上则始终挂着一种祥和的微笑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宛如一尊神态安详的雕塑。一个人好奇地上前问道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你们也喜欢看海吗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丈夫微笑着朝他点头示意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然后抬手指了指身旁的老伴。此时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那个人才发觉他原来是一位聋哑人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而他的妻子竟是一位盲人。那个人蓦然地感到抱歉。然而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在那两位老人的脸上却找不到一丝不悦。妻子用一种极其温和、坦然的语气说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我们老两口经常来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你一定会感到奇怪吧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其实只要心灵不残疾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我们仍旧是两个正常的人啊。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从那一对残疾老人的笑容里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我看到了真正的、永恒的幸福。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绝不是空谈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更不是谬论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幸福因憧憬希望而变得美好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幸福因知足、珍惜而变得真实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578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</a:t>
            </a:r>
            <a:r>
              <a:rPr lang="zh-CN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范文赏析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最高的境界是精神的富有。有管仲、鲍叔牙之间肝胆相照的友情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有梁山伯、祝英台比翼双飞的爱情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有孟母三迁和孟子敬母的亲情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虽然许多人没有金钱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没有名誉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但是他们的精神很富有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所以他们是最幸福的人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追溯幸福的开始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穿越物质达到最高的精神境界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让幸福从心开始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绽放永恒的美丽吧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这是一篇中规中矩的纵向展开议论的作文。作者围绕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幸福从何而来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先从浅层次的来自物质上的满足开始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更深层的幸福应该从心开始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最后点明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最高的境界是精神的富有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。文章层次清晰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最后结尾处简明扼要的总结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使观点更加明确。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75271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47</TotalTime>
  <Words>1232</Words>
  <Application>Microsoft Office PowerPoint</Application>
  <PresentationFormat>全屏显示(4:3)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22</cp:revision>
  <dcterms:created xsi:type="dcterms:W3CDTF">2014-03-10T01:26:03Z</dcterms:created>
  <dcterms:modified xsi:type="dcterms:W3CDTF">2017-02-21T10:05:21Z</dcterms:modified>
</cp:coreProperties>
</file>