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4" r:id="rId2"/>
    <p:sldId id="316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2017-03-01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表达交流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表达交流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它们站立在所有人迹罕至的地方。那些荒峰野岭的极顶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那些下临万丈的悬崖峭壁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那些凶险莫测的绝境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常常可以看到三两棵甚至只有一棵孤松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十分夺目地立在那里。它们彼此姿态各异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也神情各异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或英武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或肃穆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或孤傲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或寂寞。远远望着它们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会心生敬意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只有站在这些高不可攀的地方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才能真正看到天地的浩荡与博大。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在大雪纷飞中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在夕阳残照里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在风狂雨骤间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在云烟明灭时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这些绝壁松都像一个个活着的人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站立在船头镇定又从容地与激浪搏斗的艄公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战场上永不倒下的英雄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沉静的思想者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超逸又具风骨的文人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在一片光亮晴空的映衬下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它们的身影就如同用浓墨画上去的一样。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59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别以为它们全像画中的松树那么漂亮。有的枝干被狂风吹折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暴露着断枝残干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但另一些枝叶仍很苍郁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有的被酷热与冰寒打败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只剩下赤裸的枯骸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却依旧尊严地挺立在绝壁之上。于是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一个强者应当有的品质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刚强、坚忍、适应、忍耐与自信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它全都具备。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现在可以说了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在黄山这些名绝天下的奇石奇云奇松中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石是山的体魄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云是山的情感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绝壁之松是山的灵魂。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作者用了比喻、拟人、对比等修辞手法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生动形象地描绘出了黄山绝壁松的精神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淋漓尽致地展示了黄山绝壁松刚强、坚韧的可贵品质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不但使读者从全新的角度领略了黄山别样的美丽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而且能使人得到启迪。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56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6224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直面挫折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学习描写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是对人、事、物及环境所做的具体刻画和生动描绘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比叙述要详尽得多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生动得多。它的作用主要是使描写对象更加逼真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更加形象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给人身临其境的感觉。清人唐彪在《读书作文谱》中说道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文之有描写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犹画者之描写人容也。容貌毫发不肖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不得谓之工。即容貌肖矣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而神气毫发不肖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亦不得谓之工。故文章最重描写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而最难者亦无如描写也。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这段话不仅道出了描写的重要性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而且还指明了描写的要求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即不但要形似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更要神似。如大家熟悉的朱自清的《荷塘月色》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有一段脍炙人口的景物描写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18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91745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曲曲折折的荷塘上面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弥望的是田田的叶子。叶子出水很高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像亭亭的舞女的裙。层层的叶子中间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零星地点缀着些白花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有袅娜地开着的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有羞涩地打着朵儿的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正如一粒粒的明珠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又如碧天里的星星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又如刚出浴的美人。微风过处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送来缕缕清香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仿佛远处高楼上渺茫的歌声似的。这时候叶子与花也有一丝的颤动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像闪电般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霎时传过荷塘的那边去了。叶子本是肩并肩密密地挨着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这便宛然有了一道凝碧的波痕。叶子底下是脉脉的流水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遮住了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不能见一些颜色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而叶子却更见风致了。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这段描写调动了读者的多种感官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从视觉到嗅觉再到听觉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从少女的裙到天上的星以及闪电。总之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作者调动了无数的具体物象来形容荷花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使这一片荷花活了起来。在这里作者熟练地运用了通感的修辞手法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突破了以往人们常用的静止的描写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使读者可以以多种感觉去感受这一片美好的荷塘景致。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93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268760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运用描写时要注意以下三个方面。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不要为描写而描写。我们在文章里采取的任何表达方式都不是因为形式上的需要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而是内容上的必需。运用描写的表达方式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会使文章精彩、耐读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但绝不能因此就一味地去描写。凡运用描写的地方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都应该是文章中要特别表现的内容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而且都应该是与表达主题有直接关系的内容。任何文章材料都有主要材料和次要材料之分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主要材料当然要描写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而次要材料则不一定去描写。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要抓住主要特征来描写。确定了描写对象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还要考虑描写什么。描写只有抓住了主要特征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才能达到突出描写对象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进而达到突出文章主题的效果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否则即使做了描写也不能达到凸显描写对象的目的。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91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420888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要适应不同文体的特点。描写在记叙文中运用比较多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其次是散文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有时也与抒情结合运用。但在议论文和说明文中运用得就相对较少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经常是比较简略的描写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是比较客观、不带或少带感情色彩的描写。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10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34888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写一则描写笔记。描写对象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可以是石缝间的蒲公英、砖墙角的小瓜苗、悬崖峭壁上的松树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是在恶劣环境中顽强生长的生命。描写要生动、充分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有整体感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能融入个人经验更好。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7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黄山绝壁松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冯骥才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黄山以石奇、云奇、松奇名天下。然而登上黄山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给我以震动的是黄山松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黄山之松布满黄山。由深深的山谷至大大小小的山顶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无处无松。可是我说的松只是山上的松。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Y08.eps" descr="id:214749627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91880" y="2852936"/>
            <a:ext cx="1970451" cy="260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6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8668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山上有名气的松树颇多。如迎客松、望客松、黑虎松、连理松等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都是游客们争相拍照的对象。但我说的不是这些名松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而是那些生在极顶和绝壁上不知名的野松。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黄山全是石峰。裸露的巨石侧立千仞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光秃秃没有土壤。尤其那些极高的地方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天寒风疾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草木不生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苍鹰也不去那里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一棵棵松树却破石而出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伸展着优美而碧绿的长臂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显示其独具的气质。世人赞叹它们独绝的姿容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很少去想在终年的烈日下或寒风中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它们是怎样存活和生长的。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一位本地人告诉我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这些生长在石缝里的松树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根部能够分泌一种酸性的物质腐蚀石头的表面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使其化为养分被自己吸收。为了从石头里寻觅生机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也为了牢牢抓住绝壁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以抵抗不期而至的狂风的撕扯与摧折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它们的根日日夜夜与石头搏斗着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最终不可思议地穿入坚如钢铁的石头。细心便能看到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这些松根在生长和壮大时常常把石头从中挣裂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还有什么树木有如此顽强的生命力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2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6971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我在迎客松后边的山崖上仰望一处绝壁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看到一条长长的石缝里生着一株幼小的松树。它高不及一米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却旺盛而又有活力。显然曾有一颗松子飞落到这里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在这冰冷的石缝间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什么养料也没有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它却奇迹般生根发芽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生长起来。如此幼小的树也能这般顽强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这力量是来自物种本身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还是在一代代松树坎坷的命运中磨砺出来的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一定是后者。我发现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山上之松与山下之松很不一样。那些密密实实拥挤在温暖的山谷中的松树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干直枝肥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针叶鲜碧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慵懒而富态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而这些山顶上的绝壁松却是枝干瘦硬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树叶黑绿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矫健而强悍。这绝壁之松是被恶劣与凶险的环境强化出来的。它强劲和富于弹性的树干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是长期与风雨搏斗的结果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它远远地伸出的枝叶是为了更多地吸取阳光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这一代代艰辛的生存记忆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已经化为一种个性的基因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潜入绝壁松的骨头里。因此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它们才有着如此非凡的性格与精神。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60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95</TotalTime>
  <Words>1411</Words>
  <Application>Microsoft Office PowerPoint</Application>
  <PresentationFormat>全屏显示(4:3)</PresentationFormat>
  <Paragraphs>32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表达交流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31</cp:revision>
  <dcterms:created xsi:type="dcterms:W3CDTF">2015-04-23T00:36:31Z</dcterms:created>
  <dcterms:modified xsi:type="dcterms:W3CDTF">2017-03-01T08:33:29Z</dcterms:modified>
</cp:coreProperties>
</file>