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4" r:id="rId2"/>
    <p:sldId id="316" r:id="rId3"/>
    <p:sldId id="321" r:id="rId4"/>
    <p:sldId id="322" r:id="rId5"/>
    <p:sldId id="323" r:id="rId6"/>
    <p:sldId id="324" r:id="rId7"/>
    <p:sldId id="325" r:id="rId8"/>
    <p:sldId id="326" r:id="rId9"/>
    <p:sldId id="327" r:id="rId10"/>
    <p:sldId id="340"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表达交流</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表达交流</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42088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这是一篇立意深刻的作文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以戏剧演员和凡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阐释了只有勇敢的人才敢于直面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敢于面对生活中的不幸。文章抛开一般泛泛的议论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字里行间充满了对勇敢者的赞颂之情。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3954239"/>
      </p:ext>
    </p:extLst>
  </p:cSld>
  <p:clrMapOvr>
    <a:masterClrMapping/>
  </p:clrMapOvr>
  <mc:AlternateContent xmlns:mc="http://schemas.openxmlformats.org/markup-compatibility/2006" xmlns:p14="http://schemas.microsoft.com/office/powerpoint/2010/main">
    <mc:Choice Requires="p14">
      <p:transition spd="slow" p14:dur="1600">
        <p:pull/>
      </p:transition>
    </mc:Choice>
    <mc:Fallback xmlns="">
      <p:transition spd="slow">
        <p:pull/>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814739"/>
            <a:ext cx="8128000" cy="3342453"/>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想象世界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学习虚构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smtClean="0">
                <a:solidFill>
                  <a:srgbClr val="000000"/>
                </a:solidFill>
                <a:latin typeface="Times New Roman" panose="02020603050405020304" pitchFamily="18" charset="0"/>
                <a:cs typeface="Times New Roman" panose="02020603050405020304" pitchFamily="18" charset="0"/>
              </a:rPr>
              <a:t>技法</a:t>
            </a:r>
            <a:r>
              <a:rPr lang="zh-CN" altLang="zh-CN" sz="2200" b="1" dirty="0">
                <a:solidFill>
                  <a:srgbClr val="000000"/>
                </a:solidFill>
                <a:latin typeface="Times New Roman" panose="02020603050405020304" pitchFamily="18" charset="0"/>
                <a:cs typeface="Times New Roman" panose="02020603050405020304" pitchFamily="18" charset="0"/>
              </a:rPr>
              <a:t>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想象</a:t>
            </a:r>
            <a:r>
              <a:rPr lang="zh-CN" altLang="zh-CN" sz="2200" dirty="0">
                <a:solidFill>
                  <a:srgbClr val="000000"/>
                </a:solidFill>
                <a:latin typeface="Times New Roman" panose="02020603050405020304" pitchFamily="18" charset="0"/>
                <a:cs typeface="Times New Roman" panose="02020603050405020304" pitchFamily="18" charset="0"/>
              </a:rPr>
              <a:t>是人脑对已储存的表象加工改造成新形象的过程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是人类不可或缺的能力。当我们读到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日出江花红胜火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春来江水绿如蓝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眼前就会出现一幅色彩绚丽的江南春景图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当我们听着那如泣如诉的古筝独奏《苏武牧羊》时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眼前仿佛出现了那衰草连天的草原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苏武正怀抱符节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步履维艰地向前走着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面对着黑板上的一个圆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我们可以把它想象为我们所生活的星球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1247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想象虚构性的作文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大致可分为两类。一类是把现实生活典型化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就是把生活中的素材集中、概括、加工提炼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正如鲁迅先生所说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嘴在浙江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衣服在山西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是一个拼凑起来的角色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。课本上的例文《程序控制的丈夫》就属于这一类。一类是科学幻想的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以一定的科学知识为基础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如外星人、时空隧道、记忆移植等等。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在写作中为了更好地反映生活本质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在经得起推敲的前提下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可以进行合理虚构。记叙文里的真实应该是艺术的真实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这种真实源于生活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又高于生活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它是从生活中提炼出来的。这个提炼的过程就是艺术化的过程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它决定了记叙文的艺术性。因此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我们在写记叙文时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应该对材料进行加工处理。有时只要细节真实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整体情节虚构也无妨。虚构的方法大致有如下两种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6938509"/>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35709"/>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一、移花接木法。在真人真事的基础上改造、拼接、更换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将几个人的特点融于一个人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或将几件事的情节剪辑组合为一件事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或将发生在不同时段性质相同或相反的事剪辑到一个相对集中的时间内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使人物与事件更具典型性。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二、添枝加叶法。真实的事件本身简单、平淡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或只是一个轮廓、梗概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可以此为基本框架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使人物形象血肉丰满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使事情具体、曲折、生动。首先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要在真实事件的基础上展开想象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应该在原材料的主干上丰富细节、展现形象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切忌离开材料节外生枝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从而导致失去真实性。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虚构也应当注意贴近生活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有生活的基础和真实的情感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切忌痴人说梦、闭门造车。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8915162"/>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060848"/>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喜爱并走进阳光的人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阴影会更引人注目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但他朝阳的一面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总在反射着亮光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害怕并躲避阳光的人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阴影会躲过人的眼睛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但他本人的整个存在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也裹在一片灰黑色之中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杜运燮《光和影》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。你读了这些诗句之后有什么想法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请你体会其中的意义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8107983"/>
      </p:ext>
    </p:extLst>
  </p:cSld>
  <p:clrMapOvr>
    <a:masterClrMapping/>
  </p:clrMapOvr>
  <mc:AlternateContent xmlns:mc="http://schemas.openxmlformats.org/markup-compatibility/2006" xmlns:p14="http://schemas.microsoft.com/office/powerpoint/2010/main">
    <mc:Choice Requires="p14">
      <p:transition spd="slow" p14:dur="1600">
        <p:pull dir="u"/>
      </p:transition>
    </mc:Choice>
    <mc:Fallback xmlns="">
      <p:transition spd="slow">
        <p:pull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340768"/>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直面人生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当落日的余晖还未收回它最后一道光芒的时候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我看见帕特农神庙在众神的山顶优雅地矗立。白色的大理石柱已投下了最浓重的阴影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屋脊的每一道纹饰都反照着夕阳的律动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恍如镀金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恍如神话庄严的序曲。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这是所有伟大的建筑所共享的美妙时刻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阳光与阴影奏出和谐的旋律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告诉我们光荣背后的阴影和不朽的亮光。而我坚信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才能接受人生的洗礼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而阳光将铸成他能够投下阴影的不朽高度。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1279693"/>
      </p:ext>
    </p:extLst>
  </p:cSld>
  <p:clrMapOvr>
    <a:masterClrMapping/>
  </p:clrMapOvr>
  <mc:AlternateContent xmlns:mc="http://schemas.openxmlformats.org/markup-compatibility/2006" xmlns:p14="http://schemas.microsoft.com/office/powerpoint/2010/main">
    <mc:Choice Requires="p14">
      <p:transition spd="slow" p14:dur="1600">
        <p:split orient="vert" dir="in"/>
      </p:transition>
    </mc:Choice>
    <mc:Fallback xmlns="">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大多数人安然坐守在黑压压的观众席上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远远观望舞台上的悲欢离合。演员在聚光灯下投入生死的激情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而观众只漠然。他们以别人的生活为生活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用别人的生命装点自己的人生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他们安全、安然而且安心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他们不必经受一切暴风雨的考验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只偶尔发出一声叹惋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终又没于黑暗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但我更愿把掌声送给舞台上的演出者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他们以自己的生活为柴薪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以心灵的体验为引子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照亮了自己平凡而短促的一生。虽然人性之恶在阳光的灼烤之下暴露无遗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虽然他们退无可退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在人生的舞台上念着没有剧本的对白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但生命的价值不在于那些美妙的幻象与阴影中的残缺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生命是整个舞台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在真真切切的体验之中幕起又幕落。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662509"/>
      </p:ext>
    </p:extLst>
  </p:cSld>
  <p:clrMapOvr>
    <a:masterClrMapping/>
  </p:clrMapOvr>
  <mc:AlternateContent xmlns:mc="http://schemas.openxmlformats.org/markup-compatibility/2006" xmlns:p14="http://schemas.microsoft.com/office/powerpoint/2010/main">
    <mc:Choice Requires="p14">
      <p:transition spd="slow" p14:dur="1600">
        <p:checker dir="vert"/>
      </p:transition>
    </mc:Choice>
    <mc:Fallback xmlns="">
      <p:transition spd="slow">
        <p:checke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0808"/>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高笔下永不褪色的向日葵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每一道深深浅浅的橙黄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就是那金灿灿的阳光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亦是它落下的阴影。凡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高的生命仿佛穿行在光明与黑暗的两极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粗粝的人世使他刺痛、狂乱、抑郁成魔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他又是最温驯脆弱的孩子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赤脚走过金色的麦田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又在紫色的星空下入梦。他是认真活过的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用一颗敏感赤诚的心迎接每一缕滑过指尖的阳光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留在他的油画里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那么真切。所以阳光即生命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即使刺目、狂热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即使让我们终其一生都必须拖着长长的影子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然而除了走进它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我们别无选择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因为人生在此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825409"/>
      </p:ext>
    </p:extLst>
  </p:cSld>
  <p:clrMapOvr>
    <a:masterClrMapping/>
  </p:clrMapOvr>
  <mc:AlternateContent xmlns:mc="http://schemas.openxmlformats.org/markup-compatibility/2006" xmlns:p14="http://schemas.microsoft.com/office/powerpoint/2010/main">
    <mc:Choice Requires="p14">
      <p:transition spd="slow" p14:dur="1600">
        <p:pull dir="ld"/>
      </p:transition>
    </mc:Choice>
    <mc:Fallback xmlns="">
      <p:transition spd="slow">
        <p:pull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收回目光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我看见许多低头走路的人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阳光在他们身后紧紧相随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但他们太卑微、太怯懦了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不敢抬头望一望那高悬头上的生命之源。我愿把它称作真理与智慧。伟大的作家即使遗世独立、幽居孤处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在其阴暗的书房中必有满泻的阳光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那是追求真理的信念与勇气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在阴影中愈发灿烂夺目。我想到了但丁在《神曲》中的警句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进入此门必须抛开一切疑惧。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铭刻在地狱永劫之门上的箴言却仿佛是追求真理的誓言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掷地有声。是的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行走在阳光下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必投下阴影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但在迷惘与黑暗中挣扎的灵魂啊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更需要在人生的旅途中追寻阳光与真理的脚步。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走在阳光下的人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我赞美你面庞上反射的光芒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也赞美你身后坚实的阴影。它们告诉我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人生在我们脚下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也在我们直面它的勇气中。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1608261"/>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151</TotalTime>
  <Words>1240</Words>
  <Application>Microsoft Office PowerPoint</Application>
  <PresentationFormat>全屏显示(4:3)</PresentationFormat>
  <Paragraphs>20</Paragraphs>
  <Slides>10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表达交流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34</cp:revision>
  <dcterms:created xsi:type="dcterms:W3CDTF">2015-04-23T00:36:31Z</dcterms:created>
  <dcterms:modified xsi:type="dcterms:W3CDTF">2017-03-01T08:47:05Z</dcterms:modified>
</cp:coreProperties>
</file>