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74" r:id="rId2"/>
    <p:sldId id="316" r:id="rId3"/>
    <p:sldId id="321" r:id="rId4"/>
    <p:sldId id="322" r:id="rId5"/>
    <p:sldId id="323" r:id="rId6"/>
    <p:sldId id="324" r:id="rId7"/>
    <p:sldId id="325" r:id="rId8"/>
    <p:sldId id="326" r:id="rId9"/>
    <p:sldId id="327" r:id="rId10"/>
    <p:sldId id="328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2017-03-01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slide" Target="../slides/slide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 userDrawn="1"/>
        </p:nvGrpSpPr>
        <p:grpSpPr>
          <a:xfrm>
            <a:off x="4947050" y="29753"/>
            <a:ext cx="1154483" cy="584775"/>
            <a:chOff x="29482" y="1624652"/>
            <a:chExt cx="1154483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1624652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4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6167395" y="29755"/>
            <a:ext cx="1261884" cy="584775"/>
            <a:chOff x="29482" y="2276803"/>
            <a:chExt cx="1261884" cy="487312"/>
          </a:xfrm>
        </p:grpSpPr>
        <p:sp>
          <p:nvSpPr>
            <p:cNvPr id="45" name="TextBox 44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46" name="TextBox 4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8" name="图片 47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 userDrawn="1"/>
          </p:nvSpPr>
          <p:spPr>
            <a:xfrm>
              <a:off x="29482" y="2918863"/>
              <a:ext cx="118814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UXIE TUOZHAN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50" name="TextBox 49">
              <a:hlinkClick r:id="" action="ppaction://noaction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dirty="0" smtClean="0"/>
              <a:t>表达交流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表达交流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492896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剖析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本文是一篇写对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的感触的散文。与一般写思念故乡的抒情散文不同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作者笔下的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不只是指单纯的地域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更多的是指精神的家园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一个安放感情的地方。所以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随性而动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因情而生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文章从更深一层的意义上表达了自己对于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的理解。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059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trips/>
      </p:transition>
    </mc:Choice>
    <mc:Fallback xmlns=""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316023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美的发现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学习抒情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技法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是直接或间接地抒发内心感情的一种表达方式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是文章打动读者、感染读者的重要手段之一。在叙事性的作品中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它常常与叙述、描写、议论等结合运用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在议论说理的文章中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作者一般很少直抒感情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而是通过对某种观点的论证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体现作者的爱憎情感。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抒情的方式有两种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一、直接抒情。作者不借用其他方式而直接倾吐胸中的感情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直抒胸臆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。它通过作者或作品中的人物将情感直接表达出来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其特点是感情袒露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气势奔放、热烈。在古今诗文中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有许多直接抒情的佳作。例如李白的《蜀道难》《将进酒》等。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9187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二、间接抒情。作者不是直接抒发对人物、事物的感情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而是在叙述、描写和议论中渗透着自己的强烈感情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或者借人物之口来抒发自己的感情。间接抒情有以下几种方法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借景抒情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借景抒情又称寓情于景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是指作者带着强烈的主观感情去描写客观景物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通过景物来抒情。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托物言志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通过对物品的描写和叙述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表达自己的志向和意愿。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融情于事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指通过叙述事件来抒发感情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让感情从具体事件的叙述中自然地流露出来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感染读者。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融情于理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把感情寄寓在说理之中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理中含情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既可以使情具有深度、厚度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又可以使理闪烁出充满个性色彩的情思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拨动人的心弦。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6938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orient="vert" dir="in"/>
      </p:transition>
    </mc:Choice>
    <mc:Fallback xmlns=""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范文赏析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当你走入农村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或踏进军营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或进入超市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和社会有了更多的接触时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是不是同时有了更多美的发现、更多的感触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请选择某一方面的感触写一篇不少于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字的文章。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要求选好角度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自拟标题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不要脱离材料内容及含意的范围作文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不得抄袭。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题目对文章内容的限制很少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这样就给了这篇作文以极大的自由空间。写作的重点可以定在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美的发现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上。如果是以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美的发现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为写作中心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当以记叙和抒情为主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如果是以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当以议论和抒情为主。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8915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980728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故乡在远方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张抗抗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我总觉得自己是一个流浪者。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几十年来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我漂泊不定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浪迹天涯。我走过田野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穿过城市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我到过许多许多地方。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岁那年我离开了杭州城。水光潋滟、山色空蒙的西子湖畔是我的出生地。离杭州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里水路的江南小镇洛舍是我的外婆家。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我只是杭州的一个过客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我的祖籍在广东新会。我长到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才同我的父母一起回过广东老家。老家有翡翠般的小河、密密的甘蔗林和神秘幽静的榕树岛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夕阳西下时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我看见大翅长脖的白鹳灰鹳急急盘旋回巢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巨大的榕树林遮天蔽日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鸟声嘤嘤。那就是闻名于世的小鸟天堂。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8107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orient="vert" dir="in"/>
      </p:transition>
    </mc:Choice>
    <mc:Fallback xmlns=""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24744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但老家于我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却已无故园的感觉。没有一个人认识我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我也并不真正认识一个人。我甚至说不出一句完整地道的家乡方言。我和我早年离家的父亲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犹如被放逐的弃儿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在陌生的乡音里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茫然寻找辨别着这块土地残留给自己的根性。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暑假寒假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坐小火轮去洛舍镇外婆家。镇东头有一座大石桥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夏天时许多光屁股的孩子从桥墩上往河里跳水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那小河连着烟波浩渺的洛舍洋。我曾经在桥下淘米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竹编的淘箩湿淋淋从水里拎起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珍珠般的白米上扑扑蹦跳着一条小鱼儿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而外婆早已过世了。外婆走时就带走了故乡。其实外婆外公也不是地道的浙江人氏。听说外婆的祖上是江苏丹阳人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不知何年移来德清洛舍。由此看来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外婆外公的祖籍也难以考证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我魂牵梦系的江南小镇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又何为我的故乡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279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wipe dir="u"/>
      </p:transition>
    </mc:Choice>
    <mc:Fallback xmlns=""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1628800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所以对于我从小出生长大的杭州城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便有了一种隐隐的隔膜和猜疑。自然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我喜欢西湖的柔和淡泊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喜欢植物园的绿草地和春天时香得醉人的含笑花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喜欢冬天时满山的翠竹和苍郁的香樟树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但它们只是我摇篮上的饰带和点缀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我欣赏它们赞美它们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但它们不属于我。每次我回杭州探望父母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在嘈杂喧闹的街巷里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自己身上那种从遥远的异地带来的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生人味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总使我觉得同这里的温馨和湿润格格不入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我究竟来自何方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9662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 dir="u"/>
      </p:transition>
    </mc:Choice>
    <mc:Fallback xmlns=""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08720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更多的时候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我会凝神默想着那遥远的冰雪之地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想起笼罩在雾霭中的幽蓝色的小兴安岭群山。踏着没膝深的雪地进山去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灌木林里尚未封冻的山泉一路叮咚欢歌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偶有暖泉顺坡溢流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便把低洼地的塔头墩子水晶一般封存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可窥见冰层下碧玉般的青草。山里无风的日子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静谧的柞树林中轻轻慢慢地飘着小清雪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落在头巾上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一会儿就披了亮晶晶的一肩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是雪女王送你的礼物。若闭上眼睛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能听见雪花亲吻树叶的声音。那是我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岁的生命中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第一次发现原来落雪有声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如桑蚕噬叶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婴童吮乳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声声有情。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那时住帐篷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炉筒一夜夜燃着粗壮的大木棒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隆隆如森林火车、如林场的牵引拖拉机轰响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时时还夹着山脚下传来的咔咔冰崩声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山林里的早晨宁静而妩媚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坡上的林梢一抹玫瑰红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淡紫色的炊烟缠绵缭绕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门前的白雪地上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又印上了夜里悄悄来过的不知名的小动物一条条丝带般的脚印儿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细细辨认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如梅花如柳梢亦如一个个问号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清晰又杂乱地蜿蜒于雪原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消失于密林深处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825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trips/>
      </p:transition>
    </mc:Choice>
    <mc:Fallback xmlns=""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124744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岁便离开了我的出生地杭州城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走向遥远而寒冷的北大荒。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那时我曾日夜思念我的西湖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我的故园在温暖的南方。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但现在我知道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我已没有了故乡。我们总是在走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一边走一边播撒着全世界都能生长的种子。我们随遇而安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落地生根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既来则定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四海为家。我们像一个新时代的游牧民族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一群永无归宿的流浪移民。也许我走过了太多的地方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我已有了太多的第二故乡。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然而在城市闷热窒息的夏日里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我仍时时想起北方的原野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那融进了我们青春血汗的土地。那里的一切粗犷而质朴。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年的日月就把我这样一个纤弱的江南女子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磨砺得柔韧而坚实起来。以后的日子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我也许还会继续流浪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在这极大又极小的世界上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寻觅着、创造着自己的精神家园。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60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 dir="lu"/>
      </p:transition>
    </mc:Choice>
    <mc:Fallback xmlns=""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130</TotalTime>
  <Words>1242</Words>
  <Application>Microsoft Office PowerPoint</Application>
  <PresentationFormat>全屏显示(4:3)</PresentationFormat>
  <Paragraphs>35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NEU-BZ-S92</vt:lpstr>
      <vt:lpstr>方正书宋_GBK</vt:lpstr>
      <vt:lpstr>方正宋黑_GBK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表达交流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 用事实说话</dc:title>
  <dc:creator>阳光暖暖</dc:creator>
  <cp:lastModifiedBy>dbc</cp:lastModifiedBy>
  <cp:revision>31</cp:revision>
  <dcterms:created xsi:type="dcterms:W3CDTF">2015-04-23T00:36:31Z</dcterms:created>
  <dcterms:modified xsi:type="dcterms:W3CDTF">2017-03-01T08:40:40Z</dcterms:modified>
</cp:coreProperties>
</file>