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4" r:id="rId2"/>
    <p:sldId id="316" r:id="rId3"/>
    <p:sldId id="322" r:id="rId4"/>
    <p:sldId id="323" r:id="rId5"/>
    <p:sldId id="324" r:id="rId6"/>
    <p:sldId id="325" r:id="rId7"/>
    <p:sldId id="326" r:id="rId8"/>
    <p:sldId id="327" r:id="rId9"/>
    <p:sldId id="328" r:id="rId10"/>
    <p:sldId id="329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2017-03-01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" action="ppaction://noaction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表达交流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表达交流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991745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在政治家的眼里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秋是伟大和豪壮的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因为秋是一个让人感到奋进的季节。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秋风萧瑟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洪波涌起。日月之行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若出其中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星汉灿烂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若出其里。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独立寒秋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湘江北去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橘子洲头。看万山红遍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层林尽染。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萧瑟秋风今又是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换了人间。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这是何等的英雄气概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只有豪气干云的风流人物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才会发出这样振奋人心的感慨。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秋天已经悄悄来到我们的身边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到处都有她的讯息。让我们到处走走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感受一下她神奇的韵味吧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本文优点有三。其一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选材新颖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不落窠臼。一般写秋的文章多写秋景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而本文却由秋风引起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拓展开去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写不同人对秋的不同感受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可谓新颖。其二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首尾相合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结构谨严。散文最怕能放而不能收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这篇文章能放能收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开合自如。中间层次清晰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条理井然。其三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引用广博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富有文采。文中引用诗文丰富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但都统率于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的主题之下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杂而不乱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有条不紊。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56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ru"/>
      </p:transition>
    </mc:Choice>
    <mc:Fallback xmlns=""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08720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亲近自然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写景要抓住特征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技法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就是用语言文字把人们看到的、听到的和接触到的各种自然景物具体地、生动地描绘出来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以此来烘托环境气氛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突出文章的中心或衬托人物的心情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抒发作者的思想感情。但是怎样才能把景物写出特色呢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我们认为要注意以下几点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一、学会观察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多感官并用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捕捉事物的特征。要走进自然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留心观察山岳河川、花草虫鱼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了解城乡各地的风土人情等。要把眼、耳、鼻、舌、身的窗户统统打开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感受生活中的各种形象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经过综合加工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把自己的认知和情感融进去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从而获得对景物的深入理解。如朱自清的美文《荷塘月色》就是充分调动了视觉、听觉、触觉和嗅觉等多种感官去感受事物的特征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绘声绘色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描形摹状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让塘上月色和月下荷塘具有立体感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构成了宁静、朦胧、淡雅的意境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具有令人陶醉的美感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18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d"/>
      </p:transition>
    </mc:Choice>
    <mc:Fallback xmlns=""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二、巧取主体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全方位辐射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选择描写重点。瞄准绘画框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选好主体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找准切入点。如一个同学描写江南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江南的最美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便是绵绵不断的雨水之中的悠然。柔情似的雨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滴入清澈的流水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升腾起似有似无的水雾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如烟似梦。一株株的垂柳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沐着雨水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倚着轻柔的风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斜着身儿立在河道旁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在碎了的明镜中寻找自己的倩影。长长的柳枝还时不时地抚过行船的篷顶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似调皮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又似怨恼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只为打扰了她的梳妆。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《小桥流水人家》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写江南的美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作者巧妙选取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江南的雨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作为描写的主体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再辐射开去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写涟漪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写水雾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写垂柳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写柔风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还写了乌篷船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于是就写出江南富有独特神韵的美来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让人很是神往。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91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700808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三、展开联想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多角度描摹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构建美妙境界。好的写景状物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往往由眼前之景联想、延伸开去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创造出优美的意境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增强文章的美感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还便于作者在景物描写中渗透自己的感情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从而达到突出作品主旨的目的。如《沁园春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长沙》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看万山红遍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层林尽染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漫江碧透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百舸争流。鹰击长空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鱼翔浅底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万类霜天竞自由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。这里写眼前景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有远看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有近观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有仰视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有俯瞰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有静景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有动景。作者以短短几句词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描绘出一幅立体的寥廓万里、绚丽多彩的江南秋景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集中表现了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万类霜天竞自由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的盎然生机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和整首词的意境极为吻合。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10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四、多情善感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融情入文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着我之色彩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引起情感共鸣。只有把外在的客观事物和内在的感情连接起来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才能产生鲜明生动的印象以及深刻的情感共鸣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创造出情景交融的艺术境界。自然景物是客观的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一旦融进作者的情感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一切景语皆情语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让读者产生共鸣。近代学者王国维说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以我观物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物皆着我之色彩。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成功的写景状物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都是情景交融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景中有情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情中有景。但是由于作者的心境不同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感触最深的地方也有不同。如《故都的秋》和《沁园春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长沙》写的都是秋景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却描写了不同的景致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但都抓住了景物的特征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引起作者感悟的那一面。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27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06084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范文赏析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为描写对象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写一篇文章。题目自拟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也可以选用下列题目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《却道天凉好个秋》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《霜叶红于二月花》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《萧瑟秋风今又是》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66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5874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萧瑟秋风今又是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我徜徉在乡村的小河边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这里的河床宽阔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流水潺湲。河岸上杨柳依依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再远一点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那一望无际的稻子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已经泛起金黄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一阵微风吹过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稻浪一波接一波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稻香一阵接一阵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是那么轻柔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使人感觉如此清爽。哦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毕竟是秋天了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前些天的热浪让人有点喘不过气来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终于能在这样怡人的环境里感受秋的神奇了。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不同的人总有不同的感受。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在离人的眼里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秋是可怕的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似乎象征着萧瑟和离别。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多情自古伤离别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更那堪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冷落清秋节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夜深风竹敲秋韵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万叶千声皆是恨。故欹单枕梦中寻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梦又不成灯又烬。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让本来已经愁绪满怀的恋人们在分别的时候如何不肝肠寸断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泪如雨下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天涯地角有穷时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只有相思无尽处。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2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225932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在游子的眼中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秋是伤心的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似乎是一种有家不能归的感觉。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君问归期未有期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巴山夜雨涨秋池。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碧云天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黄叶地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秋色连波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波上寒烟翠。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明月楼高休独倚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酒入愁肠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化作相思泪。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更有大家耳熟能详的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独在异乡为异客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每逢佳节倍思亲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。这些无不描写孤身在外、思念亲人的伤感。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在将军的眼中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秋是威武的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似乎有一种天然的杀气。秋天粮草丰足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兵强马壮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正是将军们杀伐建功的大好时机。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八百里分麾下炙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五十弦翻塞外声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沙场秋点兵。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把吴钩看了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栏干拍遍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登临意。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塞下秋来风景异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衡阳雁去无留意。四面边声连角起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千嶂里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长烟落日孤城闭。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在这些千古传诵的名句里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我们分明感受到了将军们不畏生死、誓守边疆的雄心壮志和豪迈情怀。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60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在文人墨客的眼里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秋是神奇的。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壬戌之秋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七月既望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苏子与客泛舟游于赤壁之下。清风徐来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水波不兴。举酒属客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诵明月之诗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歌窈窕之章。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白露横江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水光接天。纵一苇之所如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凌万顷之茫然。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此时的东坡先生是愉快的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因此字里行间透出来的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也满是欣喜之意。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若夫淫雨霏霏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连月不开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阴风怒号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浊浪排空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日星隐曜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山岳潜形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商旅不行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樯倾楫摧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薄暮冥冥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虎啸猿啼。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满目萧然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感极而悲者矣。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几乎所有的迁客骚人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在这样的时刻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都会心情郁闷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慨叹良久。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在农家的眼里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秋是喜悦的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因为秋是一个丰收的季节。在这个季节里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瓜果飘香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粮食丰收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牛肥马壮。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莫笑农家腊酒浑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丰年留客足鸡豚。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故人具鸡黍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邀我至田家。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家家扶得醉人归。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这样活泼可爱的农家生活场面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也只有在秋的季节才会出现。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59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93</TotalTime>
  <Words>1296</Words>
  <Application>Microsoft Office PowerPoint</Application>
  <PresentationFormat>全屏显示(4:3)</PresentationFormat>
  <Paragraphs>26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NEU-BZ-S92</vt:lpstr>
      <vt:lpstr>方正书宋_GBK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表达交流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29</cp:revision>
  <dcterms:created xsi:type="dcterms:W3CDTF">2015-04-23T00:36:31Z</dcterms:created>
  <dcterms:modified xsi:type="dcterms:W3CDTF">2017-03-01T08:24:18Z</dcterms:modified>
</cp:coreProperties>
</file>