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0"/>
  </p:notesMasterIdLst>
  <p:sldIdLst>
    <p:sldId id="271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272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  <p:sldId id="341" r:id="rId62"/>
    <p:sldId id="342" r:id="rId63"/>
    <p:sldId id="343" r:id="rId64"/>
    <p:sldId id="344" r:id="rId65"/>
    <p:sldId id="345" r:id="rId66"/>
    <p:sldId id="346" r:id="rId67"/>
    <p:sldId id="347" r:id="rId68"/>
    <p:sldId id="348" r:id="rId69"/>
    <p:sldId id="349" r:id="rId70"/>
    <p:sldId id="350" r:id="rId71"/>
    <p:sldId id="351" r:id="rId72"/>
    <p:sldId id="352" r:id="rId73"/>
    <p:sldId id="353" r:id="rId74"/>
    <p:sldId id="273" r:id="rId75"/>
    <p:sldId id="274" r:id="rId76"/>
    <p:sldId id="276" r:id="rId77"/>
    <p:sldId id="277" r:id="rId78"/>
    <p:sldId id="278" r:id="rId7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1026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024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126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193925"/>
          <a:ext cx="8158162" cy="2468563"/>
        </p:xfrm>
        <a:graphic>
          <a:graphicData uri="http://schemas.openxmlformats.org/presentationml/2006/ole">
            <p:oleObj spid="_x0000_s12290" name="文档" r:id="rId3" imgW="8158571" imgH="24679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3314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433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536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638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17410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843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945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27038" y="958850"/>
          <a:ext cx="8291512" cy="4940300"/>
        </p:xfrm>
        <a:graphic>
          <a:graphicData uri="http://schemas.openxmlformats.org/presentationml/2006/ole">
            <p:oleObj spid="_x0000_s2050" name="文档" r:id="rId3" imgW="8417451" imgH="52389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04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21506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253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23554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24578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916832"/>
            <a:ext cx="8212467" cy="30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26626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27650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867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564904"/>
            <a:ext cx="8516760" cy="18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07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30722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174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3277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3379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4818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3584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686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789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9318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493713" y="2392363"/>
          <a:ext cx="8158162" cy="2071687"/>
        </p:xfrm>
        <a:graphic>
          <a:graphicData uri="http://schemas.openxmlformats.org/presentationml/2006/ole">
            <p:oleObj spid="_x0000_s92161" name="文档" r:id="rId3" imgW="8158571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4098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9113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90113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9089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8065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7041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493713" y="755650"/>
          <a:ext cx="8158162" cy="5348288"/>
        </p:xfrm>
        <a:graphic>
          <a:graphicData uri="http://schemas.openxmlformats.org/presentationml/2006/ole">
            <p:oleObj spid="_x0000_s86017" name="文档" r:id="rId3" imgW="8158571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84993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3969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82945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81921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5122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80897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79873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493713" y="1204913"/>
          <a:ext cx="8158162" cy="4448175"/>
        </p:xfrm>
        <a:graphic>
          <a:graphicData uri="http://schemas.openxmlformats.org/presentationml/2006/ole">
            <p:oleObj spid="_x0000_s78849" name="文档" r:id="rId3" imgW="8158571" imgH="44488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77825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76801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75777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475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3729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72705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71681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14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0657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9633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493713" y="1798638"/>
          <a:ext cx="8158162" cy="3260725"/>
        </p:xfrm>
        <a:graphic>
          <a:graphicData uri="http://schemas.openxmlformats.org/presentationml/2006/ole">
            <p:oleObj spid="_x0000_s68609" name="文档" r:id="rId3" imgW="8158571" imgH="32602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67585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66561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65537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64513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3489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62465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61441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170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0417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59393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8369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57345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6321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493713" y="1465263"/>
          <a:ext cx="8158162" cy="3925887"/>
        </p:xfrm>
        <a:graphic>
          <a:graphicData uri="http://schemas.openxmlformats.org/presentationml/2006/ole">
            <p:oleObj spid="_x0000_s55297" name="文档" r:id="rId3" imgW="8158571" imgH="39258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4273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53249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493713" y="3032125"/>
          <a:ext cx="8158162" cy="792163"/>
        </p:xfrm>
        <a:graphic>
          <a:graphicData uri="http://schemas.openxmlformats.org/presentationml/2006/ole">
            <p:oleObj spid="_x0000_s52225" name="文档" r:id="rId3" imgW="8158571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819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40" y="1988841"/>
            <a:ext cx="856723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467</TotalTime>
  <Words>0</Words>
  <Application>Microsoft Office PowerPoint</Application>
  <PresentationFormat>全屏显示(4:3)</PresentationFormat>
  <Paragraphs>0</Paragraphs>
  <Slides>78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8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72</cp:revision>
  <dcterms:modified xsi:type="dcterms:W3CDTF">2017-07-05T02:02:59Z</dcterms:modified>
</cp:coreProperties>
</file>