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2"/>
  </p:notesMasterIdLst>
  <p:sldIdLst>
    <p:sldId id="271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272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  <p:sldId id="273" r:id="rId75"/>
    <p:sldId id="274" r:id="rId76"/>
    <p:sldId id="276" r:id="rId77"/>
    <p:sldId id="277" r:id="rId78"/>
    <p:sldId id="278" r:id="rId79"/>
    <p:sldId id="279" r:id="rId80"/>
    <p:sldId id="280" r:id="rId8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1026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060848"/>
            <a:ext cx="8520369" cy="292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024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1266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12290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3314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1433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536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16386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17410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18434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93713" y="3132138"/>
          <a:ext cx="8158162" cy="593725"/>
        </p:xfrm>
        <a:graphic>
          <a:graphicData uri="http://schemas.openxmlformats.org/presentationml/2006/ole">
            <p:oleObj spid="_x0000_s2050" name="文档" r:id="rId3" imgW="8158571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19458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0482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93713" y="2536825"/>
          <a:ext cx="8158162" cy="1782763"/>
        </p:xfrm>
        <a:graphic>
          <a:graphicData uri="http://schemas.openxmlformats.org/presentationml/2006/ole">
            <p:oleObj spid="_x0000_s21506" name="文档" r:id="rId3" imgW="8158571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2530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93713" y="3230563"/>
          <a:ext cx="8158162" cy="396875"/>
        </p:xfrm>
        <a:graphic>
          <a:graphicData uri="http://schemas.openxmlformats.org/presentationml/2006/ole">
            <p:oleObj spid="_x0000_s23554" name="文档" r:id="rId3" imgW="8158571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24578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72816"/>
            <a:ext cx="8175251" cy="34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93713" y="1744663"/>
          <a:ext cx="8158162" cy="3367087"/>
        </p:xfrm>
        <a:graphic>
          <a:graphicData uri="http://schemas.openxmlformats.org/presentationml/2006/ole">
            <p:oleObj spid="_x0000_s26626" name="文档" r:id="rId3" imgW="8158571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27650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93713" y="2933700"/>
          <a:ext cx="8158162" cy="990600"/>
        </p:xfrm>
        <a:graphic>
          <a:graphicData uri="http://schemas.openxmlformats.org/presentationml/2006/ole">
            <p:oleObj spid="_x0000_s28674" name="文档" r:id="rId3" imgW="8158571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7038" y="958850"/>
          <a:ext cx="8291512" cy="4940300"/>
        </p:xfrm>
        <a:graphic>
          <a:graphicData uri="http://schemas.openxmlformats.org/presentationml/2006/ole">
            <p:oleObj spid="_x0000_s3074" name="文档" r:id="rId3" imgW="8417451" imgH="52389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2969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30722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93713" y="1943100"/>
          <a:ext cx="8158162" cy="2971800"/>
        </p:xfrm>
        <a:graphic>
          <a:graphicData uri="http://schemas.openxmlformats.org/presentationml/2006/ole">
            <p:oleObj spid="_x0000_s31746" name="文档" r:id="rId3" imgW="8158571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93713" y="1150938"/>
          <a:ext cx="8158162" cy="4556125"/>
        </p:xfrm>
        <a:graphic>
          <a:graphicData uri="http://schemas.openxmlformats.org/presentationml/2006/ole">
            <p:oleObj spid="_x0000_s32770" name="文档" r:id="rId3" imgW="8158571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3794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3481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3584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686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3789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389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93713" y="1997075"/>
          <a:ext cx="8158162" cy="2863850"/>
        </p:xfrm>
        <a:graphic>
          <a:graphicData uri="http://schemas.openxmlformats.org/presentationml/2006/ole">
            <p:oleObj spid="_x0000_s39938" name="文档" r:id="rId3" imgW="8158571" imgH="28639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096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41986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4301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44034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505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4608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7106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48130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49154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93713" y="2833688"/>
          <a:ext cx="8158162" cy="1189037"/>
        </p:xfrm>
        <a:graphic>
          <a:graphicData uri="http://schemas.openxmlformats.org/presentationml/2006/ole">
            <p:oleObj spid="_x0000_s4098" name="文档" r:id="rId3" imgW="8158571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93713" y="2735263"/>
          <a:ext cx="8158162" cy="1385887"/>
        </p:xfrm>
        <a:graphic>
          <a:graphicData uri="http://schemas.openxmlformats.org/presentationml/2006/ole">
            <p:oleObj spid="_x0000_s50178" name="文档" r:id="rId3" imgW="8158571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1202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52226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93713" y="1843088"/>
          <a:ext cx="8158162" cy="3170237"/>
        </p:xfrm>
        <a:graphic>
          <a:graphicData uri="http://schemas.openxmlformats.org/presentationml/2006/ole">
            <p:oleObj spid="_x0000_s53250" name="文档" r:id="rId3" imgW="8158571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4274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55298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56322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93713" y="1600200"/>
          <a:ext cx="8158162" cy="3656013"/>
        </p:xfrm>
        <a:graphic>
          <a:graphicData uri="http://schemas.openxmlformats.org/presentationml/2006/ole">
            <p:oleObj spid="_x0000_s57346" name="文档" r:id="rId3" imgW="8158571" imgH="3656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58370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59394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3713" y="1349375"/>
          <a:ext cx="8158162" cy="4160838"/>
        </p:xfrm>
        <a:graphic>
          <a:graphicData uri="http://schemas.openxmlformats.org/presentationml/2006/ole">
            <p:oleObj spid="_x0000_s5122" name="文档" r:id="rId3" imgW="8158571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6041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93713" y="1204913"/>
          <a:ext cx="8158162" cy="4448175"/>
        </p:xfrm>
        <a:graphic>
          <a:graphicData uri="http://schemas.openxmlformats.org/presentationml/2006/ole">
            <p:oleObj spid="_x0000_s61442" name="文档" r:id="rId3" imgW="8158571" imgH="44488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246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349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93713" y="2438400"/>
          <a:ext cx="8158162" cy="1981200"/>
        </p:xfrm>
        <a:graphic>
          <a:graphicData uri="http://schemas.openxmlformats.org/presentationml/2006/ole">
            <p:oleObj spid="_x0000_s64514" name="文档" r:id="rId3" imgW="8158571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93713" y="1401763"/>
          <a:ext cx="8158162" cy="4052887"/>
        </p:xfrm>
        <a:graphic>
          <a:graphicData uri="http://schemas.openxmlformats.org/presentationml/2006/ole">
            <p:oleObj spid="_x0000_s65538" name="文档" r:id="rId3" imgW="8158571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66562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67586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68610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69634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6146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93713" y="2636838"/>
          <a:ext cx="8158162" cy="1584325"/>
        </p:xfrm>
        <a:graphic>
          <a:graphicData uri="http://schemas.openxmlformats.org/presentationml/2006/ole">
            <p:oleObj spid="_x0000_s70658" name="文档" r:id="rId3" imgW="8158571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93713" y="952500"/>
          <a:ext cx="8158162" cy="4953000"/>
        </p:xfrm>
        <a:graphic>
          <a:graphicData uri="http://schemas.openxmlformats.org/presentationml/2006/ole">
            <p:oleObj spid="_x0000_s71682" name="文档" r:id="rId3" imgW="8158571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2706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93713" y="2041525"/>
          <a:ext cx="8158162" cy="2773363"/>
        </p:xfrm>
        <a:graphic>
          <a:graphicData uri="http://schemas.openxmlformats.org/presentationml/2006/ole">
            <p:oleObj spid="_x0000_s73730" name="文档" r:id="rId3" imgW="8158571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4754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93713" y="1447800"/>
          <a:ext cx="8158162" cy="3962400"/>
        </p:xfrm>
        <a:graphic>
          <a:graphicData uri="http://schemas.openxmlformats.org/presentationml/2006/ole">
            <p:oleObj spid="_x0000_s75778" name="文档" r:id="rId3" imgW="8158571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93713" y="2239963"/>
          <a:ext cx="8158162" cy="2376487"/>
        </p:xfrm>
        <a:graphic>
          <a:graphicData uri="http://schemas.openxmlformats.org/presentationml/2006/ole">
            <p:oleObj spid="_x0000_s76802" name="文档" r:id="rId3" imgW="8158571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93713" y="2338388"/>
          <a:ext cx="8158162" cy="2179637"/>
        </p:xfrm>
        <a:graphic>
          <a:graphicData uri="http://schemas.openxmlformats.org/presentationml/2006/ole">
            <p:oleObj spid="_x0000_s77826" name="文档" r:id="rId3" imgW="8158571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78850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79874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3713" y="1250950"/>
          <a:ext cx="8158162" cy="4357688"/>
        </p:xfrm>
        <a:graphic>
          <a:graphicData uri="http://schemas.openxmlformats.org/presentationml/2006/ole">
            <p:oleObj spid="_x0000_s7170" name="文档" r:id="rId3" imgW="8158571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713" y="1646238"/>
          <a:ext cx="8158162" cy="3565525"/>
        </p:xfrm>
        <a:graphic>
          <a:graphicData uri="http://schemas.openxmlformats.org/presentationml/2006/ole">
            <p:oleObj spid="_x0000_s80898" name="文档" r:id="rId3" imgW="8158571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93713" y="1546225"/>
          <a:ext cx="8158162" cy="3763963"/>
        </p:xfrm>
        <a:graphic>
          <a:graphicData uri="http://schemas.openxmlformats.org/presentationml/2006/ole">
            <p:oleObj spid="_x0000_s8194" name="文档" r:id="rId3" imgW="8158571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0</Words>
  <Application>Microsoft Office PowerPoint</Application>
  <PresentationFormat>全屏显示(4:3)</PresentationFormat>
  <Paragraphs>0</Paragraphs>
  <Slides>80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FA</cp:lastModifiedBy>
  <cp:revision>72</cp:revision>
  <dcterms:modified xsi:type="dcterms:W3CDTF">2017-07-05T01:55:26Z</dcterms:modified>
</cp:coreProperties>
</file>