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6"/>
  </p:notesMasterIdLst>
  <p:sldIdLst>
    <p:sldId id="271" r:id="rId2"/>
    <p:sldId id="354" r:id="rId3"/>
    <p:sldId id="355" r:id="rId4"/>
    <p:sldId id="356" r:id="rId5"/>
    <p:sldId id="357" r:id="rId6"/>
    <p:sldId id="358" r:id="rId7"/>
    <p:sldId id="359" r:id="rId8"/>
    <p:sldId id="360" r:id="rId9"/>
    <p:sldId id="361" r:id="rId10"/>
    <p:sldId id="362" r:id="rId11"/>
    <p:sldId id="272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10" r:id="rId31"/>
    <p:sldId id="311" r:id="rId32"/>
    <p:sldId id="312" r:id="rId33"/>
    <p:sldId id="313" r:id="rId34"/>
    <p:sldId id="314" r:id="rId35"/>
    <p:sldId id="315" r:id="rId36"/>
    <p:sldId id="316" r:id="rId37"/>
    <p:sldId id="317" r:id="rId38"/>
    <p:sldId id="318" r:id="rId39"/>
    <p:sldId id="319" r:id="rId40"/>
    <p:sldId id="320" r:id="rId41"/>
    <p:sldId id="321" r:id="rId42"/>
    <p:sldId id="322" r:id="rId43"/>
    <p:sldId id="323" r:id="rId44"/>
    <p:sldId id="324" r:id="rId45"/>
    <p:sldId id="325" r:id="rId46"/>
    <p:sldId id="326" r:id="rId47"/>
    <p:sldId id="327" r:id="rId48"/>
    <p:sldId id="328" r:id="rId49"/>
    <p:sldId id="329" r:id="rId50"/>
    <p:sldId id="330" r:id="rId51"/>
    <p:sldId id="331" r:id="rId52"/>
    <p:sldId id="332" r:id="rId53"/>
    <p:sldId id="333" r:id="rId54"/>
    <p:sldId id="334" r:id="rId55"/>
    <p:sldId id="335" r:id="rId56"/>
    <p:sldId id="336" r:id="rId57"/>
    <p:sldId id="337" r:id="rId58"/>
    <p:sldId id="338" r:id="rId59"/>
    <p:sldId id="339" r:id="rId60"/>
    <p:sldId id="340" r:id="rId61"/>
    <p:sldId id="341" r:id="rId62"/>
    <p:sldId id="342" r:id="rId63"/>
    <p:sldId id="343" r:id="rId64"/>
    <p:sldId id="344" r:id="rId65"/>
    <p:sldId id="345" r:id="rId66"/>
    <p:sldId id="346" r:id="rId67"/>
    <p:sldId id="347" r:id="rId68"/>
    <p:sldId id="348" r:id="rId69"/>
    <p:sldId id="349" r:id="rId70"/>
    <p:sldId id="350" r:id="rId71"/>
    <p:sldId id="351" r:id="rId72"/>
    <p:sldId id="352" r:id="rId73"/>
    <p:sldId id="353" r:id="rId74"/>
    <p:sldId id="273" r:id="rId7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93713" y="3132138"/>
          <a:ext cx="8158162" cy="593725"/>
        </p:xfrm>
        <a:graphic>
          <a:graphicData uri="http://schemas.openxmlformats.org/presentationml/2006/ole">
            <p:oleObj spid="_x0000_s1026" name="文档" r:id="rId3" imgW="8158571" imgH="5943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518294" y="2141538"/>
          <a:ext cx="8158162" cy="2574925"/>
        </p:xfrm>
        <a:graphic>
          <a:graphicData uri="http://schemas.openxmlformats.org/presentationml/2006/ole">
            <p:oleObj spid="_x0000_s10242" name="文档" r:id="rId3" imgW="8158571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11266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2290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3314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433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5362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6386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93713" y="2141538"/>
          <a:ext cx="8158162" cy="2574925"/>
        </p:xfrm>
        <a:graphic>
          <a:graphicData uri="http://schemas.openxmlformats.org/presentationml/2006/ole">
            <p:oleObj spid="_x0000_s17410" name="文档" r:id="rId3" imgW="8158571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18434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19458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2050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20482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268760"/>
            <a:ext cx="7920880" cy="4586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493713" y="1744663"/>
          <a:ext cx="8158162" cy="3367087"/>
        </p:xfrm>
        <a:graphic>
          <a:graphicData uri="http://schemas.openxmlformats.org/presentationml/2006/ole">
            <p:oleObj spid="_x0000_s22530" name="文档" r:id="rId3" imgW="8158571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23554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24578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25602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1700808"/>
            <a:ext cx="803521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493713" y="2735263"/>
          <a:ext cx="8158162" cy="1385887"/>
        </p:xfrm>
        <a:graphic>
          <a:graphicData uri="http://schemas.openxmlformats.org/presentationml/2006/ole">
            <p:oleObj spid="_x0000_s27650" name="文档" r:id="rId3" imgW="8158571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867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29698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3074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30722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31746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32770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33794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34818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35842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493713" y="2338388"/>
          <a:ext cx="8158162" cy="2179637"/>
        </p:xfrm>
        <a:graphic>
          <a:graphicData uri="http://schemas.openxmlformats.org/presentationml/2006/ole">
            <p:oleObj spid="_x0000_s36866" name="文档" r:id="rId3" imgW="8158571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37890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2348880"/>
            <a:ext cx="8424936" cy="1904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39938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4098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40962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41986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43010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493713" y="2735263"/>
          <a:ext cx="8158162" cy="1385887"/>
        </p:xfrm>
        <a:graphic>
          <a:graphicData uri="http://schemas.openxmlformats.org/presentationml/2006/ole">
            <p:oleObj spid="_x0000_s44034" name="文档" r:id="rId3" imgW="8158571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493713" y="1798638"/>
          <a:ext cx="8158162" cy="3260725"/>
        </p:xfrm>
        <a:graphic>
          <a:graphicData uri="http://schemas.openxmlformats.org/presentationml/2006/ole">
            <p:oleObj spid="_x0000_s45058" name="文档" r:id="rId3" imgW="8158571" imgH="326023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46082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47106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48130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49154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50178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5122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93713" y="2392363"/>
          <a:ext cx="8158162" cy="2071687"/>
        </p:xfrm>
        <a:graphic>
          <a:graphicData uri="http://schemas.openxmlformats.org/presentationml/2006/ole">
            <p:oleObj spid="_x0000_s51202" name="文档" r:id="rId3" imgW="8158571" imgH="20716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52226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493713" y="1401763"/>
          <a:ext cx="8158162" cy="4052887"/>
        </p:xfrm>
        <a:graphic>
          <a:graphicData uri="http://schemas.openxmlformats.org/presentationml/2006/ole">
            <p:oleObj spid="_x0000_s53250" name="文档" r:id="rId3" imgW="8158571" imgH="40525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54274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55298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56322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493713" y="1546225"/>
          <a:ext cx="8158162" cy="3763963"/>
        </p:xfrm>
        <a:graphic>
          <a:graphicData uri="http://schemas.openxmlformats.org/presentationml/2006/ole">
            <p:oleObj spid="_x0000_s57346" name="文档" r:id="rId3" imgW="8158571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58370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493713" y="1150938"/>
          <a:ext cx="8158162" cy="4556125"/>
        </p:xfrm>
        <a:graphic>
          <a:graphicData uri="http://schemas.openxmlformats.org/presentationml/2006/ole">
            <p:oleObj spid="_x0000_s59394" name="文档" r:id="rId3" imgW="8158571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60418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6146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61442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62466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63490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64514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65538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66562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67586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493713" y="1303338"/>
          <a:ext cx="8158162" cy="4251325"/>
        </p:xfrm>
        <a:graphic>
          <a:graphicData uri="http://schemas.openxmlformats.org/presentationml/2006/ole">
            <p:oleObj spid="_x0000_s68610" name="文档" r:id="rId3" imgW="8158571" imgH="42508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69634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70658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7170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3" name="Object 3"/>
          <p:cNvGraphicFramePr>
            <a:graphicFrameLocks noChangeAspect="1"/>
          </p:cNvGraphicFramePr>
          <p:nvPr/>
        </p:nvGraphicFramePr>
        <p:xfrm>
          <a:off x="493713" y="1157288"/>
          <a:ext cx="8158162" cy="4545012"/>
        </p:xfrm>
        <a:graphic>
          <a:graphicData uri="http://schemas.openxmlformats.org/presentationml/2006/ole">
            <p:oleObj spid="_x0000_s71683" name="文档" r:id="rId3" imgW="8158571" imgH="45442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493713" y="2338388"/>
          <a:ext cx="8158162" cy="2179637"/>
        </p:xfrm>
        <a:graphic>
          <a:graphicData uri="http://schemas.openxmlformats.org/presentationml/2006/ole">
            <p:oleObj spid="_x0000_s72706" name="文档" r:id="rId3" imgW="8158571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73730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493713" y="1150938"/>
          <a:ext cx="8158162" cy="4556125"/>
        </p:xfrm>
        <a:graphic>
          <a:graphicData uri="http://schemas.openxmlformats.org/presentationml/2006/ole">
            <p:oleObj spid="_x0000_s74754" name="文档" r:id="rId3" imgW="8158571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75778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819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9218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467</TotalTime>
  <Words>0</Words>
  <Application>Microsoft Office PowerPoint</Application>
  <PresentationFormat>全屏显示(4:3)</PresentationFormat>
  <Paragraphs>0</Paragraphs>
  <Slides>74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76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FA</cp:lastModifiedBy>
  <cp:revision>72</cp:revision>
  <dcterms:modified xsi:type="dcterms:W3CDTF">2017-07-05T02:19:46Z</dcterms:modified>
</cp:coreProperties>
</file>