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74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vml" ContentType="application/vnd.openxmlformats-officedocument.vmlDrawing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81"/>
  </p:notesMasterIdLst>
  <p:sldIdLst>
    <p:sldId id="271" r:id="rId2"/>
    <p:sldId id="354" r:id="rId3"/>
    <p:sldId id="356" r:id="rId4"/>
    <p:sldId id="357" r:id="rId5"/>
    <p:sldId id="358" r:id="rId6"/>
    <p:sldId id="359" r:id="rId7"/>
    <p:sldId id="360" r:id="rId8"/>
    <p:sldId id="361" r:id="rId9"/>
    <p:sldId id="362" r:id="rId10"/>
    <p:sldId id="272" r:id="rId11"/>
    <p:sldId id="292" r:id="rId12"/>
    <p:sldId id="293" r:id="rId13"/>
    <p:sldId id="294" r:id="rId14"/>
    <p:sldId id="295" r:id="rId15"/>
    <p:sldId id="296" r:id="rId16"/>
    <p:sldId id="297" r:id="rId17"/>
    <p:sldId id="298" r:id="rId18"/>
    <p:sldId id="299" r:id="rId19"/>
    <p:sldId id="300" r:id="rId20"/>
    <p:sldId id="301" r:id="rId21"/>
    <p:sldId id="302" r:id="rId22"/>
    <p:sldId id="303" r:id="rId23"/>
    <p:sldId id="304" r:id="rId24"/>
    <p:sldId id="305" r:id="rId25"/>
    <p:sldId id="306" r:id="rId26"/>
    <p:sldId id="307" r:id="rId27"/>
    <p:sldId id="308" r:id="rId28"/>
    <p:sldId id="309" r:id="rId29"/>
    <p:sldId id="310" r:id="rId30"/>
    <p:sldId id="311" r:id="rId31"/>
    <p:sldId id="312" r:id="rId32"/>
    <p:sldId id="313" r:id="rId33"/>
    <p:sldId id="314" r:id="rId34"/>
    <p:sldId id="315" r:id="rId35"/>
    <p:sldId id="316" r:id="rId36"/>
    <p:sldId id="317" r:id="rId37"/>
    <p:sldId id="318" r:id="rId38"/>
    <p:sldId id="319" r:id="rId39"/>
    <p:sldId id="320" r:id="rId40"/>
    <p:sldId id="321" r:id="rId41"/>
    <p:sldId id="322" r:id="rId42"/>
    <p:sldId id="323" r:id="rId43"/>
    <p:sldId id="324" r:id="rId44"/>
    <p:sldId id="325" r:id="rId45"/>
    <p:sldId id="326" r:id="rId46"/>
    <p:sldId id="327" r:id="rId47"/>
    <p:sldId id="328" r:id="rId48"/>
    <p:sldId id="329" r:id="rId49"/>
    <p:sldId id="330" r:id="rId50"/>
    <p:sldId id="331" r:id="rId51"/>
    <p:sldId id="332" r:id="rId52"/>
    <p:sldId id="333" r:id="rId53"/>
    <p:sldId id="334" r:id="rId54"/>
    <p:sldId id="335" r:id="rId55"/>
    <p:sldId id="336" r:id="rId56"/>
    <p:sldId id="337" r:id="rId57"/>
    <p:sldId id="338" r:id="rId58"/>
    <p:sldId id="339" r:id="rId59"/>
    <p:sldId id="340" r:id="rId60"/>
    <p:sldId id="341" r:id="rId61"/>
    <p:sldId id="342" r:id="rId62"/>
    <p:sldId id="343" r:id="rId63"/>
    <p:sldId id="344" r:id="rId64"/>
    <p:sldId id="345" r:id="rId65"/>
    <p:sldId id="346" r:id="rId66"/>
    <p:sldId id="347" r:id="rId67"/>
    <p:sldId id="348" r:id="rId68"/>
    <p:sldId id="349" r:id="rId69"/>
    <p:sldId id="350" r:id="rId70"/>
    <p:sldId id="351" r:id="rId71"/>
    <p:sldId id="352" r:id="rId72"/>
    <p:sldId id="353" r:id="rId73"/>
    <p:sldId id="273" r:id="rId74"/>
    <p:sldId id="274" r:id="rId75"/>
    <p:sldId id="276" r:id="rId76"/>
    <p:sldId id="277" r:id="rId77"/>
    <p:sldId id="278" r:id="rId78"/>
    <p:sldId id="279" r:id="rId79"/>
    <p:sldId id="280" r:id="rId8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26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670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presProps" Target="presProps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emf"/></Relationships>
</file>

<file path=ppt/drawings/_rels/vmlDrawing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emf"/></Relationships>
</file>

<file path=ppt/drawings/_rels/vmlDrawing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emf"/></Relationships>
</file>

<file path=ppt/drawings/_rels/vmlDrawing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emf"/></Relationships>
</file>

<file path=ppt/drawings/_rels/vmlDrawing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emf"/></Relationships>
</file>

<file path=ppt/drawings/_rels/vmlDrawing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emf"/></Relationships>
</file>

<file path=ppt/drawings/_rels/vmlDrawing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0ACFE-C0DB-48BD-9D5D-5E8AD42EA759}" type="datetimeFigureOut">
              <a:rPr lang="zh-CN" altLang="en-US" smtClean="0"/>
              <a:pPr/>
              <a:t>2017-7-5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A92959-C377-4ECE-A195-6BBC00C821F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6143636" y="130710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生物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(R-GZ） -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必修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.v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.v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7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8.v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9.v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0.v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1.v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2.v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3.v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4.v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5.v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6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7.v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8.v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9.v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0.v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1.v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2.v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3.v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4.v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5.v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6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7.v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8.v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9.v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0.v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1.v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2.v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3.v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4.v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5.v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6.v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7.v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8.v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9.v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0.v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1.v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2.v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3.v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4.v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5.v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6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493713" y="3132138"/>
          <a:ext cx="8158162" cy="593725"/>
        </p:xfrm>
        <a:graphic>
          <a:graphicData uri="http://schemas.openxmlformats.org/presentationml/2006/ole">
            <p:oleObj spid="_x0000_s1026" name="文档" r:id="rId3" imgW="8158571" imgH="5943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1745" name="Object 1"/>
          <p:cNvGraphicFramePr>
            <a:graphicFrameLocks noChangeAspect="1"/>
          </p:cNvGraphicFramePr>
          <p:nvPr/>
        </p:nvGraphicFramePr>
        <p:xfrm>
          <a:off x="493713" y="2392363"/>
          <a:ext cx="8158162" cy="2071687"/>
        </p:xfrm>
        <a:graphic>
          <a:graphicData uri="http://schemas.openxmlformats.org/presentationml/2006/ole">
            <p:oleObj spid="_x0000_s31745" name="文档" r:id="rId3" imgW="8158571" imgH="207162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0721" name="Object 1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30721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9697" name="Object 1"/>
          <p:cNvGraphicFramePr>
            <a:graphicFrameLocks noChangeAspect="1"/>
          </p:cNvGraphicFramePr>
          <p:nvPr/>
        </p:nvGraphicFramePr>
        <p:xfrm>
          <a:off x="493713" y="1546225"/>
          <a:ext cx="8158162" cy="3763963"/>
        </p:xfrm>
        <a:graphic>
          <a:graphicData uri="http://schemas.openxmlformats.org/presentationml/2006/ole">
            <p:oleObj spid="_x0000_s29697" name="文档" r:id="rId3" imgW="8158571" imgH="37638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8673" name="Object 1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28673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7649" name="Object 1"/>
          <p:cNvGraphicFramePr>
            <a:graphicFrameLocks noChangeAspect="1"/>
          </p:cNvGraphicFramePr>
          <p:nvPr/>
        </p:nvGraphicFramePr>
        <p:xfrm>
          <a:off x="493713" y="1447800"/>
          <a:ext cx="8158162" cy="3962400"/>
        </p:xfrm>
        <a:graphic>
          <a:graphicData uri="http://schemas.openxmlformats.org/presentationml/2006/ole">
            <p:oleObj spid="_x0000_s27649" name="文档" r:id="rId3" imgW="8158571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6625" name="Object 1"/>
          <p:cNvGraphicFramePr>
            <a:graphicFrameLocks noChangeAspect="1"/>
          </p:cNvGraphicFramePr>
          <p:nvPr/>
        </p:nvGraphicFramePr>
        <p:xfrm>
          <a:off x="493713" y="2239963"/>
          <a:ext cx="8158162" cy="2376487"/>
        </p:xfrm>
        <a:graphic>
          <a:graphicData uri="http://schemas.openxmlformats.org/presentationml/2006/ole">
            <p:oleObj spid="_x0000_s26625" name="文档" r:id="rId3" imgW="8158571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5601" name="Object 1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25601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4577" name="Object 1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24577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3553" name="Object 1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23553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2529" name="Object 1"/>
          <p:cNvGraphicFramePr>
            <a:graphicFrameLocks noChangeAspect="1"/>
          </p:cNvGraphicFramePr>
          <p:nvPr/>
        </p:nvGraphicFramePr>
        <p:xfrm>
          <a:off x="493713" y="2536825"/>
          <a:ext cx="8158162" cy="1782763"/>
        </p:xfrm>
        <a:graphic>
          <a:graphicData uri="http://schemas.openxmlformats.org/presentationml/2006/ole">
            <p:oleObj spid="_x0000_s22529" name="文档" r:id="rId3" imgW="8158571" imgH="17829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0965" name="Object 5"/>
          <p:cNvGraphicFramePr>
            <a:graphicFrameLocks noChangeAspect="1"/>
          </p:cNvGraphicFramePr>
          <p:nvPr/>
        </p:nvGraphicFramePr>
        <p:xfrm>
          <a:off x="427038" y="1355725"/>
          <a:ext cx="8291512" cy="4148138"/>
        </p:xfrm>
        <a:graphic>
          <a:graphicData uri="http://schemas.openxmlformats.org/presentationml/2006/ole">
            <p:oleObj spid="_x0000_s40965" name="文档" r:id="rId3" imgW="8417451" imgH="53260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1505" name="Object 1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21505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481" name="Object 1"/>
          <p:cNvGraphicFramePr>
            <a:graphicFrameLocks noChangeAspect="1"/>
          </p:cNvGraphicFramePr>
          <p:nvPr/>
        </p:nvGraphicFramePr>
        <p:xfrm>
          <a:off x="493713" y="3230563"/>
          <a:ext cx="8158162" cy="396875"/>
        </p:xfrm>
        <a:graphic>
          <a:graphicData uri="http://schemas.openxmlformats.org/presentationml/2006/ole">
            <p:oleObj spid="_x0000_s20481" name="文档" r:id="rId3" imgW="8158571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9457" name="Object 1"/>
          <p:cNvGraphicFramePr>
            <a:graphicFrameLocks noChangeAspect="1"/>
          </p:cNvGraphicFramePr>
          <p:nvPr/>
        </p:nvGraphicFramePr>
        <p:xfrm>
          <a:off x="460375" y="1157288"/>
          <a:ext cx="8224838" cy="4545012"/>
        </p:xfrm>
        <a:graphic>
          <a:graphicData uri="http://schemas.openxmlformats.org/presentationml/2006/ole">
            <p:oleObj spid="_x0000_s19457" name="文档" r:id="rId3" imgW="8290631" imgH="53368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7544" y="2348880"/>
            <a:ext cx="8356010" cy="23052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7409" name="Object 1"/>
          <p:cNvGraphicFramePr>
            <a:graphicFrameLocks noChangeAspect="1"/>
          </p:cNvGraphicFramePr>
          <p:nvPr/>
        </p:nvGraphicFramePr>
        <p:xfrm>
          <a:off x="493713" y="1250950"/>
          <a:ext cx="8158162" cy="4357688"/>
        </p:xfrm>
        <a:graphic>
          <a:graphicData uri="http://schemas.openxmlformats.org/presentationml/2006/ole">
            <p:oleObj spid="_x0000_s17409" name="文档" r:id="rId3" imgW="8158571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6385" name="Object 1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16385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5361" name="Object 1"/>
          <p:cNvGraphicFramePr>
            <a:graphicFrameLocks noChangeAspect="1"/>
          </p:cNvGraphicFramePr>
          <p:nvPr/>
        </p:nvGraphicFramePr>
        <p:xfrm>
          <a:off x="493713" y="1250950"/>
          <a:ext cx="8158162" cy="4357688"/>
        </p:xfrm>
        <a:graphic>
          <a:graphicData uri="http://schemas.openxmlformats.org/presentationml/2006/ole">
            <p:oleObj spid="_x0000_s15361" name="文档" r:id="rId3" imgW="8158571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4337" name="Object 1"/>
          <p:cNvGraphicFramePr>
            <a:graphicFrameLocks noChangeAspect="1"/>
          </p:cNvGraphicFramePr>
          <p:nvPr/>
        </p:nvGraphicFramePr>
        <p:xfrm>
          <a:off x="493713" y="1943100"/>
          <a:ext cx="8158162" cy="2971800"/>
        </p:xfrm>
        <a:graphic>
          <a:graphicData uri="http://schemas.openxmlformats.org/presentationml/2006/ole">
            <p:oleObj spid="_x0000_s14337" name="文档" r:id="rId3" imgW="8158571" imgH="29715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3313" name="Object 1"/>
          <p:cNvGraphicFramePr>
            <a:graphicFrameLocks noChangeAspect="1"/>
          </p:cNvGraphicFramePr>
          <p:nvPr/>
        </p:nvGraphicFramePr>
        <p:xfrm>
          <a:off x="493713" y="1250950"/>
          <a:ext cx="8158162" cy="4357688"/>
        </p:xfrm>
        <a:graphic>
          <a:graphicData uri="http://schemas.openxmlformats.org/presentationml/2006/ole">
            <p:oleObj spid="_x0000_s13313" name="文档" r:id="rId3" imgW="8158571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289" name="Object 1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12289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8913" name="Object 1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38913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" y="2371724"/>
            <a:ext cx="7961510" cy="21428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41" name="Object 1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10241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217" name="Object 1"/>
          <p:cNvGraphicFramePr>
            <a:graphicFrameLocks noChangeAspect="1"/>
          </p:cNvGraphicFramePr>
          <p:nvPr/>
        </p:nvGraphicFramePr>
        <p:xfrm>
          <a:off x="493713" y="1997075"/>
          <a:ext cx="8158162" cy="2863850"/>
        </p:xfrm>
        <a:graphic>
          <a:graphicData uri="http://schemas.openxmlformats.org/presentationml/2006/ole">
            <p:oleObj spid="_x0000_s9217" name="文档" r:id="rId3" imgW="8158571" imgH="286391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193" name="Object 1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8193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169" name="Object 1"/>
          <p:cNvGraphicFramePr>
            <a:graphicFrameLocks noChangeAspect="1"/>
          </p:cNvGraphicFramePr>
          <p:nvPr/>
        </p:nvGraphicFramePr>
        <p:xfrm>
          <a:off x="493713" y="2239963"/>
          <a:ext cx="8158162" cy="2376487"/>
        </p:xfrm>
        <a:graphic>
          <a:graphicData uri="http://schemas.openxmlformats.org/presentationml/2006/ole">
            <p:oleObj spid="_x0000_s7169" name="文档" r:id="rId3" imgW="8158571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145" name="Object 1"/>
          <p:cNvGraphicFramePr>
            <a:graphicFrameLocks noChangeAspect="1"/>
          </p:cNvGraphicFramePr>
          <p:nvPr/>
        </p:nvGraphicFramePr>
        <p:xfrm>
          <a:off x="493713" y="1646238"/>
          <a:ext cx="8158162" cy="3565525"/>
        </p:xfrm>
        <a:graphic>
          <a:graphicData uri="http://schemas.openxmlformats.org/presentationml/2006/ole">
            <p:oleObj spid="_x0000_s6145" name="文档" r:id="rId3" imgW="8158571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121" name="Object 1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5121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097" name="Object 1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4097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073" name="Object 1"/>
          <p:cNvGraphicFramePr>
            <a:graphicFrameLocks noChangeAspect="1"/>
          </p:cNvGraphicFramePr>
          <p:nvPr/>
        </p:nvGraphicFramePr>
        <p:xfrm>
          <a:off x="493713" y="1401763"/>
          <a:ext cx="8158162" cy="4052887"/>
        </p:xfrm>
        <a:graphic>
          <a:graphicData uri="http://schemas.openxmlformats.org/presentationml/2006/ole">
            <p:oleObj spid="_x0000_s3073" name="文档" r:id="rId3" imgW="8158571" imgH="405252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49" name="Object 1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2049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7889" name="Object 1"/>
          <p:cNvGraphicFramePr>
            <a:graphicFrameLocks noChangeAspect="1"/>
          </p:cNvGraphicFramePr>
          <p:nvPr/>
        </p:nvGraphicFramePr>
        <p:xfrm>
          <a:off x="493713" y="952500"/>
          <a:ext cx="8158162" cy="4953000"/>
        </p:xfrm>
        <a:graphic>
          <a:graphicData uri="http://schemas.openxmlformats.org/presentationml/2006/ole">
            <p:oleObj spid="_x0000_s37889" name="文档" r:id="rId3" imgW="8158571" imgH="49524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5058" name="Object 2"/>
          <p:cNvGraphicFramePr>
            <a:graphicFrameLocks noChangeAspect="1"/>
          </p:cNvGraphicFramePr>
          <p:nvPr/>
        </p:nvGraphicFramePr>
        <p:xfrm>
          <a:off x="493713" y="952500"/>
          <a:ext cx="8158162" cy="4953000"/>
        </p:xfrm>
        <a:graphic>
          <a:graphicData uri="http://schemas.openxmlformats.org/presentationml/2006/ole">
            <p:oleObj spid="_x0000_s45058" name="文档" r:id="rId3" imgW="8158571" imgH="49524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6082" name="Object 2"/>
          <p:cNvGraphicFramePr>
            <a:graphicFrameLocks noChangeAspect="1"/>
          </p:cNvGraphicFramePr>
          <p:nvPr/>
        </p:nvGraphicFramePr>
        <p:xfrm>
          <a:off x="493713" y="2239963"/>
          <a:ext cx="8158162" cy="2376487"/>
        </p:xfrm>
        <a:graphic>
          <a:graphicData uri="http://schemas.openxmlformats.org/presentationml/2006/ole">
            <p:oleObj spid="_x0000_s46082" name="文档" r:id="rId3" imgW="8158571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7106" name="Object 2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47106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8130" name="Object 2"/>
          <p:cNvGraphicFramePr>
            <a:graphicFrameLocks noChangeAspect="1"/>
          </p:cNvGraphicFramePr>
          <p:nvPr/>
        </p:nvGraphicFramePr>
        <p:xfrm>
          <a:off x="493713" y="2735263"/>
          <a:ext cx="8158162" cy="1385887"/>
        </p:xfrm>
        <a:graphic>
          <a:graphicData uri="http://schemas.openxmlformats.org/presentationml/2006/ole">
            <p:oleObj spid="_x0000_s48130" name="文档" r:id="rId3" imgW="8158571" imgH="138660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9154" name="Object 2"/>
          <p:cNvGraphicFramePr>
            <a:graphicFrameLocks noChangeAspect="1"/>
          </p:cNvGraphicFramePr>
          <p:nvPr/>
        </p:nvGraphicFramePr>
        <p:xfrm>
          <a:off x="493713" y="1250950"/>
          <a:ext cx="8158162" cy="4357688"/>
        </p:xfrm>
        <a:graphic>
          <a:graphicData uri="http://schemas.openxmlformats.org/presentationml/2006/ole">
            <p:oleObj spid="_x0000_s49154" name="文档" r:id="rId3" imgW="8158571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0178" name="Object 2"/>
          <p:cNvGraphicFramePr>
            <a:graphicFrameLocks noChangeAspect="1"/>
          </p:cNvGraphicFramePr>
          <p:nvPr/>
        </p:nvGraphicFramePr>
        <p:xfrm>
          <a:off x="493713" y="1646238"/>
          <a:ext cx="8158162" cy="3565525"/>
        </p:xfrm>
        <a:graphic>
          <a:graphicData uri="http://schemas.openxmlformats.org/presentationml/2006/ole">
            <p:oleObj spid="_x0000_s50178" name="文档" r:id="rId3" imgW="8158571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1202" name="Object 2"/>
          <p:cNvGraphicFramePr>
            <a:graphicFrameLocks noChangeAspect="1"/>
          </p:cNvGraphicFramePr>
          <p:nvPr/>
        </p:nvGraphicFramePr>
        <p:xfrm>
          <a:off x="493713" y="2239963"/>
          <a:ext cx="8158162" cy="2376487"/>
        </p:xfrm>
        <a:graphic>
          <a:graphicData uri="http://schemas.openxmlformats.org/presentationml/2006/ole">
            <p:oleObj spid="_x0000_s51202" name="文档" r:id="rId3" imgW="8158571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2226" name="Object 2"/>
          <p:cNvGraphicFramePr>
            <a:graphicFrameLocks noChangeAspect="1"/>
          </p:cNvGraphicFramePr>
          <p:nvPr/>
        </p:nvGraphicFramePr>
        <p:xfrm>
          <a:off x="493713" y="1843088"/>
          <a:ext cx="8158162" cy="3170237"/>
        </p:xfrm>
        <a:graphic>
          <a:graphicData uri="http://schemas.openxmlformats.org/presentationml/2006/ole">
            <p:oleObj spid="_x0000_s52226" name="文档" r:id="rId3" imgW="8158571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3250" name="Object 2"/>
          <p:cNvGraphicFramePr>
            <a:graphicFrameLocks noChangeAspect="1"/>
          </p:cNvGraphicFramePr>
          <p:nvPr/>
        </p:nvGraphicFramePr>
        <p:xfrm>
          <a:off x="493713" y="2239963"/>
          <a:ext cx="8158162" cy="2376487"/>
        </p:xfrm>
        <a:graphic>
          <a:graphicData uri="http://schemas.openxmlformats.org/presentationml/2006/ole">
            <p:oleObj spid="_x0000_s53250" name="文档" r:id="rId3" imgW="8158571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4274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54274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6865" name="Object 1"/>
          <p:cNvGraphicFramePr>
            <a:graphicFrameLocks noChangeAspect="1"/>
          </p:cNvGraphicFramePr>
          <p:nvPr/>
        </p:nvGraphicFramePr>
        <p:xfrm>
          <a:off x="493713" y="1843088"/>
          <a:ext cx="8158162" cy="3170237"/>
        </p:xfrm>
        <a:graphic>
          <a:graphicData uri="http://schemas.openxmlformats.org/presentationml/2006/ole">
            <p:oleObj spid="_x0000_s36865" name="文档" r:id="rId3" imgW="8158571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5298" name="Object 2"/>
          <p:cNvGraphicFramePr>
            <a:graphicFrameLocks noChangeAspect="1"/>
          </p:cNvGraphicFramePr>
          <p:nvPr/>
        </p:nvGraphicFramePr>
        <p:xfrm>
          <a:off x="493713" y="1744663"/>
          <a:ext cx="8158162" cy="3367087"/>
        </p:xfrm>
        <a:graphic>
          <a:graphicData uri="http://schemas.openxmlformats.org/presentationml/2006/ole">
            <p:oleObj spid="_x0000_s55298" name="文档" r:id="rId3" imgW="8158571" imgH="33678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6322" name="Object 2"/>
          <p:cNvGraphicFramePr>
            <a:graphicFrameLocks noChangeAspect="1"/>
          </p:cNvGraphicFramePr>
          <p:nvPr/>
        </p:nvGraphicFramePr>
        <p:xfrm>
          <a:off x="493713" y="1447800"/>
          <a:ext cx="8158162" cy="3962400"/>
        </p:xfrm>
        <a:graphic>
          <a:graphicData uri="http://schemas.openxmlformats.org/presentationml/2006/ole">
            <p:oleObj spid="_x0000_s56322" name="文档" r:id="rId3" imgW="8158571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7346" name="Object 2"/>
          <p:cNvGraphicFramePr>
            <a:graphicFrameLocks noChangeAspect="1"/>
          </p:cNvGraphicFramePr>
          <p:nvPr/>
        </p:nvGraphicFramePr>
        <p:xfrm>
          <a:off x="493713" y="2735263"/>
          <a:ext cx="8158162" cy="1385887"/>
        </p:xfrm>
        <a:graphic>
          <a:graphicData uri="http://schemas.openxmlformats.org/presentationml/2006/ole">
            <p:oleObj spid="_x0000_s57346" name="文档" r:id="rId3" imgW="8158571" imgH="138660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8370" name="Object 2"/>
          <p:cNvGraphicFramePr>
            <a:graphicFrameLocks noChangeAspect="1"/>
          </p:cNvGraphicFramePr>
          <p:nvPr/>
        </p:nvGraphicFramePr>
        <p:xfrm>
          <a:off x="493713" y="2239963"/>
          <a:ext cx="8158162" cy="2376487"/>
        </p:xfrm>
        <a:graphic>
          <a:graphicData uri="http://schemas.openxmlformats.org/presentationml/2006/ole">
            <p:oleObj spid="_x0000_s58370" name="文档" r:id="rId3" imgW="8158571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9394" name="Object 2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59394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0418" name="Object 2"/>
          <p:cNvGraphicFramePr>
            <a:graphicFrameLocks noChangeAspect="1"/>
          </p:cNvGraphicFramePr>
          <p:nvPr/>
        </p:nvGraphicFramePr>
        <p:xfrm>
          <a:off x="493713" y="2590800"/>
          <a:ext cx="8158162" cy="1674813"/>
        </p:xfrm>
        <a:graphic>
          <a:graphicData uri="http://schemas.openxmlformats.org/presentationml/2006/ole">
            <p:oleObj spid="_x0000_s60418" name="文档" r:id="rId3" imgW="8158571" imgH="167529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1442" name="Object 2"/>
          <p:cNvGraphicFramePr>
            <a:graphicFrameLocks noChangeAspect="1"/>
          </p:cNvGraphicFramePr>
          <p:nvPr/>
        </p:nvGraphicFramePr>
        <p:xfrm>
          <a:off x="493713" y="3032125"/>
          <a:ext cx="8158162" cy="792163"/>
        </p:xfrm>
        <a:graphic>
          <a:graphicData uri="http://schemas.openxmlformats.org/presentationml/2006/ole">
            <p:oleObj spid="_x0000_s61442" name="文档" r:id="rId3" imgW="8158571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2466" name="Object 2"/>
          <p:cNvGraphicFramePr>
            <a:graphicFrameLocks noChangeAspect="1"/>
          </p:cNvGraphicFramePr>
          <p:nvPr/>
        </p:nvGraphicFramePr>
        <p:xfrm>
          <a:off x="493713" y="1150938"/>
          <a:ext cx="8158162" cy="4556125"/>
        </p:xfrm>
        <a:graphic>
          <a:graphicData uri="http://schemas.openxmlformats.org/presentationml/2006/ole">
            <p:oleObj spid="_x0000_s62466" name="文档" r:id="rId3" imgW="8158571" imgH="455648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6258" name="Object 2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96258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5233" name="Object 1"/>
          <p:cNvGraphicFramePr>
            <a:graphicFrameLocks noChangeAspect="1"/>
          </p:cNvGraphicFramePr>
          <p:nvPr/>
        </p:nvGraphicFramePr>
        <p:xfrm>
          <a:off x="493713" y="1250950"/>
          <a:ext cx="8158162" cy="4357688"/>
        </p:xfrm>
        <a:graphic>
          <a:graphicData uri="http://schemas.openxmlformats.org/presentationml/2006/ole">
            <p:oleObj spid="_x0000_s95233" name="文档" r:id="rId3" imgW="8158571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5841" name="Object 1"/>
          <p:cNvGraphicFramePr>
            <a:graphicFrameLocks noChangeAspect="1"/>
          </p:cNvGraphicFramePr>
          <p:nvPr/>
        </p:nvGraphicFramePr>
        <p:xfrm>
          <a:off x="493713" y="1447800"/>
          <a:ext cx="8158162" cy="3962400"/>
        </p:xfrm>
        <a:graphic>
          <a:graphicData uri="http://schemas.openxmlformats.org/presentationml/2006/ole">
            <p:oleObj spid="_x0000_s35841" name="文档" r:id="rId3" imgW="8158571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4209" name="Object 1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94209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3185" name="Object 1"/>
          <p:cNvGraphicFramePr>
            <a:graphicFrameLocks noChangeAspect="1"/>
          </p:cNvGraphicFramePr>
          <p:nvPr/>
        </p:nvGraphicFramePr>
        <p:xfrm>
          <a:off x="493713" y="1997075"/>
          <a:ext cx="8158162" cy="2863850"/>
        </p:xfrm>
        <a:graphic>
          <a:graphicData uri="http://schemas.openxmlformats.org/presentationml/2006/ole">
            <p:oleObj spid="_x0000_s93185" name="文档" r:id="rId3" imgW="8158571" imgH="286391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2161" name="Object 1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92161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1137" name="Object 1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91137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0113" name="Object 1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90113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9089" name="Object 1"/>
          <p:cNvGraphicFramePr>
            <a:graphicFrameLocks noChangeAspect="1"/>
          </p:cNvGraphicFramePr>
          <p:nvPr/>
        </p:nvGraphicFramePr>
        <p:xfrm>
          <a:off x="493713" y="2590800"/>
          <a:ext cx="8158162" cy="1674813"/>
        </p:xfrm>
        <a:graphic>
          <a:graphicData uri="http://schemas.openxmlformats.org/presentationml/2006/ole">
            <p:oleObj spid="_x0000_s89089" name="文档" r:id="rId3" imgW="8158571" imgH="167529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8065" name="Object 1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88065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7041" name="Object 1"/>
          <p:cNvGraphicFramePr>
            <a:graphicFrameLocks noChangeAspect="1"/>
          </p:cNvGraphicFramePr>
          <p:nvPr/>
        </p:nvGraphicFramePr>
        <p:xfrm>
          <a:off x="493713" y="1744663"/>
          <a:ext cx="8158162" cy="3367087"/>
        </p:xfrm>
        <a:graphic>
          <a:graphicData uri="http://schemas.openxmlformats.org/presentationml/2006/ole">
            <p:oleObj spid="_x0000_s87041" name="文档" r:id="rId3" imgW="8158571" imgH="33678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6017" name="Object 1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86017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4993" name="Object 1"/>
          <p:cNvGraphicFramePr>
            <a:graphicFrameLocks noChangeAspect="1"/>
          </p:cNvGraphicFramePr>
          <p:nvPr/>
        </p:nvGraphicFramePr>
        <p:xfrm>
          <a:off x="493713" y="1250950"/>
          <a:ext cx="8158162" cy="4357688"/>
        </p:xfrm>
        <a:graphic>
          <a:graphicData uri="http://schemas.openxmlformats.org/presentationml/2006/ole">
            <p:oleObj spid="_x0000_s84993" name="文档" r:id="rId3" imgW="8158571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3481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3568" y="2492896"/>
            <a:ext cx="7875587" cy="195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3969" name="Object 1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83969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2945" name="Object 1"/>
          <p:cNvGraphicFramePr>
            <a:graphicFrameLocks noChangeAspect="1"/>
          </p:cNvGraphicFramePr>
          <p:nvPr/>
        </p:nvGraphicFramePr>
        <p:xfrm>
          <a:off x="493713" y="1250950"/>
          <a:ext cx="8158162" cy="4357688"/>
        </p:xfrm>
        <a:graphic>
          <a:graphicData uri="http://schemas.openxmlformats.org/presentationml/2006/ole">
            <p:oleObj spid="_x0000_s82945" name="文档" r:id="rId3" imgW="8158571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1921" name="Object 1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81921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0897" name="Object 1"/>
          <p:cNvGraphicFramePr>
            <a:graphicFrameLocks noChangeAspect="1"/>
          </p:cNvGraphicFramePr>
          <p:nvPr/>
        </p:nvGraphicFramePr>
        <p:xfrm>
          <a:off x="493713" y="2239963"/>
          <a:ext cx="8158162" cy="2376487"/>
        </p:xfrm>
        <a:graphic>
          <a:graphicData uri="http://schemas.openxmlformats.org/presentationml/2006/ole">
            <p:oleObj spid="_x0000_s80897" name="文档" r:id="rId3" imgW="8158571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9873" name="Object 1"/>
          <p:cNvGraphicFramePr>
            <a:graphicFrameLocks noChangeAspect="1"/>
          </p:cNvGraphicFramePr>
          <p:nvPr/>
        </p:nvGraphicFramePr>
        <p:xfrm>
          <a:off x="493713" y="1052513"/>
          <a:ext cx="8158162" cy="4754562"/>
        </p:xfrm>
        <a:graphic>
          <a:graphicData uri="http://schemas.openxmlformats.org/presentationml/2006/ole">
            <p:oleObj spid="_x0000_s79873" name="文档" r:id="rId3" imgW="8158571" imgH="47544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8849" name="Object 1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78849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7825" name="Object 1"/>
          <p:cNvGraphicFramePr>
            <a:graphicFrameLocks noChangeAspect="1"/>
          </p:cNvGraphicFramePr>
          <p:nvPr/>
        </p:nvGraphicFramePr>
        <p:xfrm>
          <a:off x="493713" y="1546225"/>
          <a:ext cx="8158162" cy="3763963"/>
        </p:xfrm>
        <a:graphic>
          <a:graphicData uri="http://schemas.openxmlformats.org/presentationml/2006/ole">
            <p:oleObj spid="_x0000_s77825" name="文档" r:id="rId3" imgW="8158571" imgH="37638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6801" name="Object 1"/>
          <p:cNvGraphicFramePr>
            <a:graphicFrameLocks noChangeAspect="1"/>
          </p:cNvGraphicFramePr>
          <p:nvPr/>
        </p:nvGraphicFramePr>
        <p:xfrm>
          <a:off x="493713" y="1843088"/>
          <a:ext cx="8158162" cy="3170237"/>
        </p:xfrm>
        <a:graphic>
          <a:graphicData uri="http://schemas.openxmlformats.org/presentationml/2006/ole">
            <p:oleObj spid="_x0000_s76801" name="文档" r:id="rId3" imgW="8158571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5777" name="Object 1"/>
          <p:cNvGraphicFramePr>
            <a:graphicFrameLocks noChangeAspect="1"/>
          </p:cNvGraphicFramePr>
          <p:nvPr/>
        </p:nvGraphicFramePr>
        <p:xfrm>
          <a:off x="493713" y="1250950"/>
          <a:ext cx="8158162" cy="4357688"/>
        </p:xfrm>
        <a:graphic>
          <a:graphicData uri="http://schemas.openxmlformats.org/presentationml/2006/ole">
            <p:oleObj spid="_x0000_s75777" name="文档" r:id="rId3" imgW="8158571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4753" name="Object 1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74753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3793" name="Object 1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33793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2769" name="Object 1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32769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自定义 1">
      <a:dk1>
        <a:sysClr val="windowText" lastClr="000000"/>
      </a:dk1>
      <a:lt1>
        <a:sysClr val="window" lastClr="FFFFFF"/>
      </a:lt1>
      <a:dk2>
        <a:srgbClr val="0B5394"/>
      </a:dk2>
      <a:lt2>
        <a:srgbClr val="C7E2FA"/>
      </a:lt2>
      <a:accent1>
        <a:srgbClr val="59A9F2"/>
      </a:accent1>
      <a:accent2>
        <a:srgbClr val="59A9F2"/>
      </a:accent2>
      <a:accent3>
        <a:srgbClr val="0F6FC6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468</TotalTime>
  <Words>0</Words>
  <Application>Microsoft Office PowerPoint</Application>
  <PresentationFormat>全屏显示(4:3)</PresentationFormat>
  <Paragraphs>0</Paragraphs>
  <Slides>79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79</vt:i4>
      </vt:variant>
    </vt:vector>
  </HeadingPairs>
  <TitlesOfParts>
    <vt:vector size="81" baseType="lpstr">
      <vt:lpstr>流畅</vt:lpstr>
      <vt:lpstr>Microsoft Office Word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FA</cp:lastModifiedBy>
  <cp:revision>72</cp:revision>
  <dcterms:modified xsi:type="dcterms:W3CDTF">2017-07-05T02:11:37Z</dcterms:modified>
</cp:coreProperties>
</file>