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8"/>
  </p:notesMasterIdLst>
  <p:sldIdLst>
    <p:sldId id="257" r:id="rId2"/>
    <p:sldId id="400" r:id="rId3"/>
    <p:sldId id="401" r:id="rId4"/>
    <p:sldId id="402" r:id="rId5"/>
    <p:sldId id="403" r:id="rId6"/>
    <p:sldId id="404" r:id="rId7"/>
    <p:sldId id="407" r:id="rId8"/>
    <p:sldId id="408" r:id="rId9"/>
    <p:sldId id="409" r:id="rId10"/>
    <p:sldId id="410" r:id="rId11"/>
    <p:sldId id="411" r:id="rId12"/>
    <p:sldId id="412" r:id="rId13"/>
    <p:sldId id="413" r:id="rId14"/>
    <p:sldId id="414" r:id="rId15"/>
    <p:sldId id="415" r:id="rId16"/>
    <p:sldId id="416" r:id="rId17"/>
    <p:sldId id="417" r:id="rId18"/>
    <p:sldId id="418" r:id="rId19"/>
    <p:sldId id="419" r:id="rId20"/>
    <p:sldId id="420" r:id="rId21"/>
    <p:sldId id="421" r:id="rId22"/>
    <p:sldId id="422" r:id="rId23"/>
    <p:sldId id="423" r:id="rId24"/>
    <p:sldId id="424" r:id="rId25"/>
    <p:sldId id="425" r:id="rId26"/>
    <p:sldId id="426" r:id="rId27"/>
    <p:sldId id="427" r:id="rId28"/>
    <p:sldId id="428" r:id="rId29"/>
    <p:sldId id="429" r:id="rId30"/>
    <p:sldId id="430" r:id="rId31"/>
    <p:sldId id="431" r:id="rId32"/>
    <p:sldId id="432" r:id="rId33"/>
    <p:sldId id="433" r:id="rId34"/>
    <p:sldId id="434" r:id="rId35"/>
    <p:sldId id="435" r:id="rId36"/>
    <p:sldId id="436" r:id="rId37"/>
    <p:sldId id="437" r:id="rId38"/>
    <p:sldId id="438" r:id="rId39"/>
    <p:sldId id="439" r:id="rId40"/>
    <p:sldId id="440" r:id="rId41"/>
    <p:sldId id="441" r:id="rId42"/>
    <p:sldId id="405" r:id="rId43"/>
    <p:sldId id="406" r:id="rId44"/>
    <p:sldId id="361" r:id="rId45"/>
    <p:sldId id="362" r:id="rId46"/>
    <p:sldId id="363" r:id="rId47"/>
    <p:sldId id="364" r:id="rId48"/>
    <p:sldId id="365" r:id="rId49"/>
    <p:sldId id="366" r:id="rId50"/>
    <p:sldId id="367" r:id="rId51"/>
    <p:sldId id="368" r:id="rId52"/>
    <p:sldId id="369" r:id="rId53"/>
    <p:sldId id="370" r:id="rId54"/>
    <p:sldId id="371" r:id="rId55"/>
    <p:sldId id="372" r:id="rId56"/>
    <p:sldId id="373" r:id="rId57"/>
    <p:sldId id="374" r:id="rId58"/>
    <p:sldId id="375" r:id="rId59"/>
    <p:sldId id="376" r:id="rId60"/>
    <p:sldId id="377" r:id="rId61"/>
    <p:sldId id="378" r:id="rId62"/>
    <p:sldId id="379" r:id="rId63"/>
    <p:sldId id="380" r:id="rId64"/>
    <p:sldId id="381" r:id="rId65"/>
    <p:sldId id="382" r:id="rId66"/>
    <p:sldId id="383" r:id="rId67"/>
    <p:sldId id="384" r:id="rId68"/>
    <p:sldId id="385" r:id="rId69"/>
    <p:sldId id="386" r:id="rId70"/>
    <p:sldId id="387" r:id="rId71"/>
    <p:sldId id="388" r:id="rId72"/>
    <p:sldId id="389" r:id="rId73"/>
    <p:sldId id="390" r:id="rId74"/>
    <p:sldId id="391" r:id="rId75"/>
    <p:sldId id="392" r:id="rId76"/>
    <p:sldId id="393" r:id="rId77"/>
    <p:sldId id="394" r:id="rId78"/>
    <p:sldId id="395" r:id="rId79"/>
    <p:sldId id="396" r:id="rId80"/>
    <p:sldId id="397" r:id="rId81"/>
    <p:sldId id="398" r:id="rId82"/>
    <p:sldId id="399" r:id="rId83"/>
    <p:sldId id="342" r:id="rId84"/>
    <p:sldId id="343" r:id="rId85"/>
    <p:sldId id="344" r:id="rId86"/>
    <p:sldId id="345" r:id="rId87"/>
    <p:sldId id="346" r:id="rId88"/>
    <p:sldId id="347" r:id="rId89"/>
    <p:sldId id="348" r:id="rId90"/>
    <p:sldId id="349" r:id="rId91"/>
    <p:sldId id="350" r:id="rId92"/>
    <p:sldId id="351" r:id="rId93"/>
    <p:sldId id="352" r:id="rId94"/>
    <p:sldId id="353" r:id="rId95"/>
    <p:sldId id="354" r:id="rId96"/>
    <p:sldId id="355" r:id="rId97"/>
    <p:sldId id="356" r:id="rId98"/>
    <p:sldId id="357" r:id="rId99"/>
    <p:sldId id="358" r:id="rId100"/>
    <p:sldId id="359" r:id="rId101"/>
    <p:sldId id="360" r:id="rId102"/>
    <p:sldId id="442" r:id="rId103"/>
    <p:sldId id="443" r:id="rId104"/>
    <p:sldId id="444" r:id="rId105"/>
    <p:sldId id="445" r:id="rId106"/>
    <p:sldId id="446" r:id="rId10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presProps" Target="pres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94E8F5-F4BD-4230-B849-8C13911A83FC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554C4-6F92-402E-B807-CB3AC59134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93713" y="3132138"/>
          <a:ext cx="8158162" cy="593725"/>
        </p:xfrm>
        <a:graphic>
          <a:graphicData uri="http://schemas.openxmlformats.org/presentationml/2006/ole">
            <p:oleObj spid="_x0000_s1026" name="文档" r:id="rId3" imgW="8158571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10242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89089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88065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2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107522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70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109570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7" name="Object 3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108547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4" name="Object 2"/>
          <p:cNvGraphicFramePr>
            <a:graphicFrameLocks noChangeAspect="1"/>
          </p:cNvGraphicFramePr>
          <p:nvPr/>
        </p:nvGraphicFramePr>
        <p:xfrm>
          <a:off x="493713" y="2933700"/>
          <a:ext cx="8158162" cy="990600"/>
        </p:xfrm>
        <a:graphic>
          <a:graphicData uri="http://schemas.openxmlformats.org/presentationml/2006/ole">
            <p:oleObj spid="_x0000_s110594" name="文档" r:id="rId3" imgW="8158571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1161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93713" y="2141538"/>
          <a:ext cx="8158162" cy="2574925"/>
        </p:xfrm>
        <a:graphic>
          <a:graphicData uri="http://schemas.openxmlformats.org/presentationml/2006/ole">
            <p:oleObj spid="_x0000_s11266" name="文档" r:id="rId3" imgW="8158571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2204864"/>
            <a:ext cx="7798786" cy="2895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13314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4338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15362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6386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17410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8434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19458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27038" y="1355725"/>
          <a:ext cx="8291512" cy="4148138"/>
        </p:xfrm>
        <a:graphic>
          <a:graphicData uri="http://schemas.openxmlformats.org/presentationml/2006/ole">
            <p:oleObj spid="_x0000_s2050" name="文档" r:id="rId3" imgW="8417451" imgH="517887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20482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93713" y="1401763"/>
          <a:ext cx="8158162" cy="4052887"/>
        </p:xfrm>
        <a:graphic>
          <a:graphicData uri="http://schemas.openxmlformats.org/presentationml/2006/ole">
            <p:oleObj spid="_x0000_s21506" name="文档" r:id="rId3" imgW="8158571" imgH="40525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22530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355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93713" y="2536825"/>
          <a:ext cx="8158162" cy="1782763"/>
        </p:xfrm>
        <a:graphic>
          <a:graphicData uri="http://schemas.openxmlformats.org/presentationml/2006/ole">
            <p:oleObj spid="_x0000_s24578" name="文档" r:id="rId3" imgW="8158571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493713" y="2536825"/>
          <a:ext cx="8158162" cy="1782763"/>
        </p:xfrm>
        <a:graphic>
          <a:graphicData uri="http://schemas.openxmlformats.org/presentationml/2006/ole">
            <p:oleObj spid="_x0000_s25602" name="文档" r:id="rId3" imgW="8158571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26626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27650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28674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29698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27038" y="1552575"/>
          <a:ext cx="8291512" cy="3751263"/>
        </p:xfrm>
        <a:graphic>
          <a:graphicData uri="http://schemas.openxmlformats.org/presentationml/2006/ole">
            <p:oleObj spid="_x0000_s3074" name="文档" r:id="rId3" imgW="8417451" imgH="50773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1916832"/>
            <a:ext cx="7770771" cy="326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493713" y="1011238"/>
          <a:ext cx="8158162" cy="4837112"/>
        </p:xfrm>
        <a:graphic>
          <a:graphicData uri="http://schemas.openxmlformats.org/presentationml/2006/ole">
            <p:oleObj spid="_x0000_s31746" name="文档" r:id="rId3" imgW="8158571" imgH="48369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32770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2492896"/>
            <a:ext cx="8209261" cy="2225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93713" y="2933700"/>
          <a:ext cx="8158162" cy="990600"/>
        </p:xfrm>
        <a:graphic>
          <a:graphicData uri="http://schemas.openxmlformats.org/presentationml/2006/ole">
            <p:oleObj spid="_x0000_s34818" name="文档" r:id="rId3" imgW="8158571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35842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36866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37890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38914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3993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27038" y="2543175"/>
          <a:ext cx="8291512" cy="1770063"/>
        </p:xfrm>
        <a:graphic>
          <a:graphicData uri="http://schemas.openxmlformats.org/presentationml/2006/ole">
            <p:oleObj spid="_x0000_s4098" name="文档" r:id="rId3" imgW="8417451" imgH="23599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40962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41986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43010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44034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45058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46083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47106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493713" y="1052513"/>
          <a:ext cx="8158162" cy="4754562"/>
        </p:xfrm>
        <a:graphic>
          <a:graphicData uri="http://schemas.openxmlformats.org/presentationml/2006/ole">
            <p:oleObj spid="_x0000_s48130" name="文档" r:id="rId3" imgW="8158571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49154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5017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512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5120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52226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53250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54274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916832"/>
            <a:ext cx="8181264" cy="3508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493713" y="1052513"/>
          <a:ext cx="8158162" cy="4754562"/>
        </p:xfrm>
        <a:graphic>
          <a:graphicData uri="http://schemas.openxmlformats.org/presentationml/2006/ole">
            <p:oleObj spid="_x0000_s56322" name="文档" r:id="rId3" imgW="8158571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57346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58370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1700808"/>
            <a:ext cx="7588123" cy="366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6041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6147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61442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6246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493713" y="1401763"/>
          <a:ext cx="8158162" cy="4052887"/>
        </p:xfrm>
        <a:graphic>
          <a:graphicData uri="http://schemas.openxmlformats.org/presentationml/2006/ole">
            <p:oleObj spid="_x0000_s63490" name="文档" r:id="rId3" imgW="8158571" imgH="40525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6451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493713" y="1798638"/>
          <a:ext cx="8158162" cy="3260725"/>
        </p:xfrm>
        <a:graphic>
          <a:graphicData uri="http://schemas.openxmlformats.org/presentationml/2006/ole">
            <p:oleObj spid="_x0000_s65538" name="文档" r:id="rId3" imgW="8158571" imgH="32602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66562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67586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68610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493713" y="755650"/>
          <a:ext cx="8158162" cy="5348288"/>
        </p:xfrm>
        <a:graphic>
          <a:graphicData uri="http://schemas.openxmlformats.org/presentationml/2006/ole">
            <p:oleObj spid="_x0000_s69634" name="文档" r:id="rId3" imgW="8158571" imgH="53487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70658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7170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7168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72707" name="文档" r:id="rId3" imgW="8158571" imgH="366232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493713" y="1052513"/>
          <a:ext cx="8158162" cy="4754562"/>
        </p:xfrm>
        <a:graphic>
          <a:graphicData uri="http://schemas.openxmlformats.org/presentationml/2006/ole">
            <p:oleObj spid="_x0000_s73730" name="文档" r:id="rId3" imgW="8158571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7475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7577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76802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493713" y="854075"/>
          <a:ext cx="8158162" cy="5151438"/>
        </p:xfrm>
        <a:graphic>
          <a:graphicData uri="http://schemas.openxmlformats.org/presentationml/2006/ole">
            <p:oleObj spid="_x0000_s77826" name="文档" r:id="rId3" imgW="8158571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78850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79874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80898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93713" y="2141538"/>
          <a:ext cx="8158162" cy="2574925"/>
        </p:xfrm>
        <a:graphic>
          <a:graphicData uri="http://schemas.openxmlformats.org/presentationml/2006/ole">
            <p:oleObj spid="_x0000_s8194" name="文档" r:id="rId3" imgW="8158571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81922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82946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493713" y="1401763"/>
          <a:ext cx="8158162" cy="4052887"/>
        </p:xfrm>
        <a:graphic>
          <a:graphicData uri="http://schemas.openxmlformats.org/presentationml/2006/ole">
            <p:oleObj spid="_x0000_s83970" name="文档" r:id="rId3" imgW="8158571" imgH="40525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84994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86018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87042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3428" name="Object 4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103428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01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02401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1377" name="Object 1"/>
          <p:cNvGraphicFramePr>
            <a:graphicFrameLocks noChangeAspect="1"/>
          </p:cNvGraphicFramePr>
          <p:nvPr/>
        </p:nvGraphicFramePr>
        <p:xfrm>
          <a:off x="493713" y="1349375"/>
          <a:ext cx="8158162" cy="4160838"/>
        </p:xfrm>
        <a:graphic>
          <a:graphicData uri="http://schemas.openxmlformats.org/presentationml/2006/ole">
            <p:oleObj spid="_x0000_s101377" name="文档" r:id="rId3" imgW="8158571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0353" name="Object 1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100353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9218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9329" name="Object 1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99329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8305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98305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7281" name="Object 1"/>
          <p:cNvGraphicFramePr>
            <a:graphicFrameLocks noChangeAspect="1"/>
          </p:cNvGraphicFramePr>
          <p:nvPr/>
        </p:nvGraphicFramePr>
        <p:xfrm>
          <a:off x="493713" y="755650"/>
          <a:ext cx="8158162" cy="5348288"/>
        </p:xfrm>
        <a:graphic>
          <a:graphicData uri="http://schemas.openxmlformats.org/presentationml/2006/ole">
            <p:oleObj spid="_x0000_s97281" name="文档" r:id="rId3" imgW="8158571" imgH="53487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57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96257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5233" name="Object 1"/>
          <p:cNvGraphicFramePr>
            <a:graphicFrameLocks noChangeAspect="1"/>
          </p:cNvGraphicFramePr>
          <p:nvPr/>
        </p:nvGraphicFramePr>
        <p:xfrm>
          <a:off x="493713" y="854075"/>
          <a:ext cx="8158162" cy="5151438"/>
        </p:xfrm>
        <a:graphic>
          <a:graphicData uri="http://schemas.openxmlformats.org/presentationml/2006/ole">
            <p:oleObj spid="_x0000_s95233" name="文档" r:id="rId3" imgW="8158571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94209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93185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493713" y="2193925"/>
          <a:ext cx="8158162" cy="2468563"/>
        </p:xfrm>
        <a:graphic>
          <a:graphicData uri="http://schemas.openxmlformats.org/presentationml/2006/ole">
            <p:oleObj spid="_x0000_s92161" name="文档" r:id="rId3" imgW="8158571" imgH="24679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91137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90113" name="文档" r:id="rId3" imgW="8158571" imgH="4698313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449</TotalTime>
  <Words>0</Words>
  <Application>Microsoft Office PowerPoint</Application>
  <PresentationFormat>全屏显示(4:3)</PresentationFormat>
  <Paragraphs>0</Paragraphs>
  <Slides>106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106</vt:i4>
      </vt:variant>
    </vt:vector>
  </HeadingPairs>
  <TitlesOfParts>
    <vt:vector size="108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FA</cp:lastModifiedBy>
  <cp:revision>76</cp:revision>
  <dcterms:modified xsi:type="dcterms:W3CDTF">2017-07-05T03:31:27Z</dcterms:modified>
</cp:coreProperties>
</file>