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7"/>
  </p:notesMasterIdLst>
  <p:sldIdLst>
    <p:sldId id="257" r:id="rId2"/>
    <p:sldId id="400" r:id="rId3"/>
    <p:sldId id="401" r:id="rId4"/>
    <p:sldId id="402" r:id="rId5"/>
    <p:sldId id="403" r:id="rId6"/>
    <p:sldId id="404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421" r:id="rId22"/>
    <p:sldId id="422" r:id="rId23"/>
    <p:sldId id="42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8" r:id="rId39"/>
    <p:sldId id="439" r:id="rId40"/>
    <p:sldId id="440" r:id="rId41"/>
    <p:sldId id="441" r:id="rId42"/>
    <p:sldId id="405" r:id="rId43"/>
    <p:sldId id="406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8" r:id="rId52"/>
    <p:sldId id="369" r:id="rId53"/>
    <p:sldId id="370" r:id="rId54"/>
    <p:sldId id="371" r:id="rId55"/>
    <p:sldId id="372" r:id="rId56"/>
    <p:sldId id="373" r:id="rId57"/>
    <p:sldId id="374" r:id="rId58"/>
    <p:sldId id="375" r:id="rId59"/>
    <p:sldId id="376" r:id="rId60"/>
    <p:sldId id="377" r:id="rId61"/>
    <p:sldId id="378" r:id="rId62"/>
    <p:sldId id="379" r:id="rId63"/>
    <p:sldId id="380" r:id="rId64"/>
    <p:sldId id="381" r:id="rId65"/>
    <p:sldId id="382" r:id="rId66"/>
    <p:sldId id="383" r:id="rId67"/>
    <p:sldId id="384" r:id="rId68"/>
    <p:sldId id="385" r:id="rId69"/>
    <p:sldId id="386" r:id="rId70"/>
    <p:sldId id="387" r:id="rId71"/>
    <p:sldId id="388" r:id="rId72"/>
    <p:sldId id="389" r:id="rId73"/>
    <p:sldId id="390" r:id="rId74"/>
    <p:sldId id="391" r:id="rId75"/>
    <p:sldId id="392" r:id="rId76"/>
    <p:sldId id="393" r:id="rId77"/>
    <p:sldId id="394" r:id="rId78"/>
    <p:sldId id="395" r:id="rId79"/>
    <p:sldId id="396" r:id="rId80"/>
    <p:sldId id="397" r:id="rId81"/>
    <p:sldId id="398" r:id="rId82"/>
    <p:sldId id="399" r:id="rId83"/>
    <p:sldId id="342" r:id="rId84"/>
    <p:sldId id="343" r:id="rId85"/>
    <p:sldId id="344" r:id="rId8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4E8F5-F4BD-4230-B849-8C13911A83FC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554C4-6F92-402E-B807-CB3AC59134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1026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024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93713" y="1798638"/>
          <a:ext cx="8158162" cy="3260725"/>
        </p:xfrm>
        <a:graphic>
          <a:graphicData uri="http://schemas.openxmlformats.org/presentationml/2006/ole">
            <p:oleObj spid="_x0000_s11266" name="文档" r:id="rId3" imgW="8158571" imgH="32602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2290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2193925"/>
          <a:ext cx="8158162" cy="2468563"/>
        </p:xfrm>
        <a:graphic>
          <a:graphicData uri="http://schemas.openxmlformats.org/presentationml/2006/ole">
            <p:oleObj spid="_x0000_s13314" name="文档" r:id="rId3" imgW="8158571" imgH="24679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433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5362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638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1741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843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945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27038" y="1157288"/>
          <a:ext cx="8291512" cy="4545012"/>
        </p:xfrm>
        <a:graphic>
          <a:graphicData uri="http://schemas.openxmlformats.org/presentationml/2006/ole">
            <p:oleObj spid="_x0000_s2050" name="文档" r:id="rId3" imgW="8417451" imgH="49805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20482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150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2530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355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4578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25602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662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7650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916832"/>
            <a:ext cx="7735502" cy="326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29698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07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072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708920"/>
            <a:ext cx="8182938" cy="140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42913" y="1255713"/>
          <a:ext cx="8259762" cy="4346575"/>
        </p:xfrm>
        <a:graphic>
          <a:graphicData uri="http://schemas.openxmlformats.org/presentationml/2006/ole">
            <p:oleObj spid="_x0000_s32770" name="文档" r:id="rId3" imgW="8361380" imgH="47458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42913" y="1157288"/>
          <a:ext cx="8259762" cy="4545012"/>
        </p:xfrm>
        <a:graphic>
          <a:graphicData uri="http://schemas.openxmlformats.org/presentationml/2006/ole">
            <p:oleObj spid="_x0000_s33794" name="文档" r:id="rId3" imgW="8361380" imgH="488873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34818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93713" y="2146300"/>
          <a:ext cx="8158162" cy="2563813"/>
        </p:xfrm>
        <a:graphic>
          <a:graphicData uri="http://schemas.openxmlformats.org/presentationml/2006/ole">
            <p:oleObj spid="_x0000_s35842" name="文档" r:id="rId3" imgW="8158571" imgH="329947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93713" y="2146300"/>
          <a:ext cx="8158162" cy="2563813"/>
        </p:xfrm>
        <a:graphic>
          <a:graphicData uri="http://schemas.openxmlformats.org/presentationml/2006/ole">
            <p:oleObj spid="_x0000_s36866" name="文档" r:id="rId3" imgW="8158571" imgH="329947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37890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891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2348880"/>
            <a:ext cx="7615211" cy="244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460375" y="860425"/>
          <a:ext cx="8224838" cy="5138738"/>
        </p:xfrm>
        <a:graphic>
          <a:graphicData uri="http://schemas.openxmlformats.org/presentationml/2006/ole">
            <p:oleObj spid="_x0000_s4099" name="文档" r:id="rId3" imgW="8290631" imgH="53278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40962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41986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2492896"/>
            <a:ext cx="782788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403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45058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608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710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8130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4915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0178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5122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93713" y="808038"/>
          <a:ext cx="8158162" cy="5241925"/>
        </p:xfrm>
        <a:graphic>
          <a:graphicData uri="http://schemas.openxmlformats.org/presentationml/2006/ole">
            <p:oleObj spid="_x0000_s51202" name="文档" r:id="rId3" imgW="8158571" imgH="52411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222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93713" y="1355725"/>
          <a:ext cx="8158162" cy="4148138"/>
        </p:xfrm>
        <a:graphic>
          <a:graphicData uri="http://schemas.openxmlformats.org/presentationml/2006/ole">
            <p:oleObj spid="_x0000_s53250" name="文档" r:id="rId3" imgW="8158571" imgH="48844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427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55298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56322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734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58370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59394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60418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14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493713" y="1798638"/>
          <a:ext cx="8158162" cy="3260725"/>
        </p:xfrm>
        <a:graphic>
          <a:graphicData uri="http://schemas.openxmlformats.org/presentationml/2006/ole">
            <p:oleObj spid="_x0000_s61442" name="文档" r:id="rId3" imgW="8158571" imgH="32602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2466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93713" y="2193925"/>
          <a:ext cx="8158162" cy="2468563"/>
        </p:xfrm>
        <a:graphic>
          <a:graphicData uri="http://schemas.openxmlformats.org/presentationml/2006/ole">
            <p:oleObj spid="_x0000_s63490" name="文档" r:id="rId3" imgW="8158571" imgH="24679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451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5538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6562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7586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861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69634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0658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7170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71683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7270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73730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7475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75778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680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77826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78850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493713" y="854075"/>
          <a:ext cx="8158162" cy="5151438"/>
        </p:xfrm>
        <a:graphic>
          <a:graphicData uri="http://schemas.openxmlformats.org/presentationml/2006/ole">
            <p:oleObj spid="_x0000_s79874" name="文档" r:id="rId3" imgW="8158571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8089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772816"/>
            <a:ext cx="8064896" cy="340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81922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294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83970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499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493713" y="755650"/>
          <a:ext cx="8158162" cy="5348288"/>
        </p:xfrm>
        <a:graphic>
          <a:graphicData uri="http://schemas.openxmlformats.org/presentationml/2006/ole">
            <p:oleObj spid="_x0000_s86018" name="文档" r:id="rId3" imgW="8158571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7042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921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452</TotalTime>
  <Words>0</Words>
  <Application>Microsoft Office PowerPoint</Application>
  <PresentationFormat>全屏显示(4:3)</PresentationFormat>
  <Paragraphs>0</Paragraphs>
  <Slides>85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85</vt:i4>
      </vt:variant>
    </vt:vector>
  </HeadingPairs>
  <TitlesOfParts>
    <vt:vector size="87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76</cp:revision>
  <dcterms:modified xsi:type="dcterms:W3CDTF">2017-07-05T03:19:23Z</dcterms:modified>
</cp:coreProperties>
</file>